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68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386" r:id="rId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457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914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1371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18288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22860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2743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3200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3657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17"/>
    <p:restoredTop sz="94682"/>
  </p:normalViewPr>
  <p:slideViewPr>
    <p:cSldViewPr snapToGrid="0" snapToObjects="1">
      <p:cViewPr varScale="1">
        <p:scale>
          <a:sx n="28" d="100"/>
          <a:sy n="28" d="100"/>
        </p:scale>
        <p:origin x="1436" y="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yriam Slock" userId="36845fdf-f1fa-4db5-bc01-f859b1664543" providerId="ADAL" clId="{2BEB2CA7-6F97-4AC2-AAB4-479EC6FEA4CA}"/>
    <pc:docChg chg="delSld">
      <pc:chgData name="Myriam Slock" userId="36845fdf-f1fa-4db5-bc01-f859b1664543" providerId="ADAL" clId="{2BEB2CA7-6F97-4AC2-AAB4-479EC6FEA4CA}" dt="2022-06-28T05:04:41.913" v="50" actId="47"/>
      <pc:docMkLst>
        <pc:docMk/>
      </pc:docMkLst>
      <pc:sldChg chg="del">
        <pc:chgData name="Myriam Slock" userId="36845fdf-f1fa-4db5-bc01-f859b1664543" providerId="ADAL" clId="{2BEB2CA7-6F97-4AC2-AAB4-479EC6FEA4CA}" dt="2022-06-28T05:04:41.913" v="50" actId="47"/>
        <pc:sldMkLst>
          <pc:docMk/>
          <pc:sldMk cId="0" sldId="266"/>
        </pc:sldMkLst>
      </pc:sldChg>
      <pc:sldChg chg="del">
        <pc:chgData name="Myriam Slock" userId="36845fdf-f1fa-4db5-bc01-f859b1664543" providerId="ADAL" clId="{2BEB2CA7-6F97-4AC2-AAB4-479EC6FEA4CA}" dt="2022-06-28T04:54:28.371" v="49" actId="47"/>
        <pc:sldMkLst>
          <pc:docMk/>
          <pc:sldMk cId="0" sldId="267"/>
        </pc:sldMkLst>
      </pc:sldChg>
      <pc:sldChg chg="del">
        <pc:chgData name="Myriam Slock" userId="36845fdf-f1fa-4db5-bc01-f859b1664543" providerId="ADAL" clId="{2BEB2CA7-6F97-4AC2-AAB4-479EC6FEA4CA}" dt="2022-06-28T04:53:53.851" v="24" actId="47"/>
        <pc:sldMkLst>
          <pc:docMk/>
          <pc:sldMk cId="0" sldId="269"/>
        </pc:sldMkLst>
      </pc:sldChg>
      <pc:sldChg chg="del">
        <pc:chgData name="Myriam Slock" userId="36845fdf-f1fa-4db5-bc01-f859b1664543" providerId="ADAL" clId="{2BEB2CA7-6F97-4AC2-AAB4-479EC6FEA4CA}" dt="2022-06-28T04:53:53.902" v="25" actId="47"/>
        <pc:sldMkLst>
          <pc:docMk/>
          <pc:sldMk cId="0" sldId="270"/>
        </pc:sldMkLst>
      </pc:sldChg>
      <pc:sldChg chg="del">
        <pc:chgData name="Myriam Slock" userId="36845fdf-f1fa-4db5-bc01-f859b1664543" providerId="ADAL" clId="{2BEB2CA7-6F97-4AC2-AAB4-479EC6FEA4CA}" dt="2022-06-28T04:53:54.519" v="26" actId="47"/>
        <pc:sldMkLst>
          <pc:docMk/>
          <pc:sldMk cId="0" sldId="271"/>
        </pc:sldMkLst>
      </pc:sldChg>
      <pc:sldChg chg="del">
        <pc:chgData name="Myriam Slock" userId="36845fdf-f1fa-4db5-bc01-f859b1664543" providerId="ADAL" clId="{2BEB2CA7-6F97-4AC2-AAB4-479EC6FEA4CA}" dt="2022-06-28T04:53:54.750" v="27" actId="47"/>
        <pc:sldMkLst>
          <pc:docMk/>
          <pc:sldMk cId="0" sldId="272"/>
        </pc:sldMkLst>
      </pc:sldChg>
      <pc:sldChg chg="del">
        <pc:chgData name="Myriam Slock" userId="36845fdf-f1fa-4db5-bc01-f859b1664543" providerId="ADAL" clId="{2BEB2CA7-6F97-4AC2-AAB4-479EC6FEA4CA}" dt="2022-06-28T04:53:54.927" v="28" actId="47"/>
        <pc:sldMkLst>
          <pc:docMk/>
          <pc:sldMk cId="0" sldId="273"/>
        </pc:sldMkLst>
      </pc:sldChg>
      <pc:sldChg chg="del">
        <pc:chgData name="Myriam Slock" userId="36845fdf-f1fa-4db5-bc01-f859b1664543" providerId="ADAL" clId="{2BEB2CA7-6F97-4AC2-AAB4-479EC6FEA4CA}" dt="2022-06-28T04:53:55.135" v="29" actId="47"/>
        <pc:sldMkLst>
          <pc:docMk/>
          <pc:sldMk cId="0" sldId="274"/>
        </pc:sldMkLst>
      </pc:sldChg>
      <pc:sldChg chg="del">
        <pc:chgData name="Myriam Slock" userId="36845fdf-f1fa-4db5-bc01-f859b1664543" providerId="ADAL" clId="{2BEB2CA7-6F97-4AC2-AAB4-479EC6FEA4CA}" dt="2022-06-28T04:53:55.410" v="30" actId="47"/>
        <pc:sldMkLst>
          <pc:docMk/>
          <pc:sldMk cId="0" sldId="275"/>
        </pc:sldMkLst>
      </pc:sldChg>
      <pc:sldChg chg="del">
        <pc:chgData name="Myriam Slock" userId="36845fdf-f1fa-4db5-bc01-f859b1664543" providerId="ADAL" clId="{2BEB2CA7-6F97-4AC2-AAB4-479EC6FEA4CA}" dt="2022-06-28T04:53:55.693" v="31" actId="47"/>
        <pc:sldMkLst>
          <pc:docMk/>
          <pc:sldMk cId="0" sldId="276"/>
        </pc:sldMkLst>
      </pc:sldChg>
      <pc:sldChg chg="del">
        <pc:chgData name="Myriam Slock" userId="36845fdf-f1fa-4db5-bc01-f859b1664543" providerId="ADAL" clId="{2BEB2CA7-6F97-4AC2-AAB4-479EC6FEA4CA}" dt="2022-06-28T04:53:55.793" v="32" actId="47"/>
        <pc:sldMkLst>
          <pc:docMk/>
          <pc:sldMk cId="0" sldId="277"/>
        </pc:sldMkLst>
      </pc:sldChg>
      <pc:sldChg chg="del">
        <pc:chgData name="Myriam Slock" userId="36845fdf-f1fa-4db5-bc01-f859b1664543" providerId="ADAL" clId="{2BEB2CA7-6F97-4AC2-AAB4-479EC6FEA4CA}" dt="2022-06-28T04:53:55.936" v="33" actId="47"/>
        <pc:sldMkLst>
          <pc:docMk/>
          <pc:sldMk cId="0" sldId="278"/>
        </pc:sldMkLst>
      </pc:sldChg>
      <pc:sldChg chg="del">
        <pc:chgData name="Myriam Slock" userId="36845fdf-f1fa-4db5-bc01-f859b1664543" providerId="ADAL" clId="{2BEB2CA7-6F97-4AC2-AAB4-479EC6FEA4CA}" dt="2022-06-28T04:53:56.108" v="34" actId="47"/>
        <pc:sldMkLst>
          <pc:docMk/>
          <pc:sldMk cId="0" sldId="279"/>
        </pc:sldMkLst>
      </pc:sldChg>
      <pc:sldChg chg="del">
        <pc:chgData name="Myriam Slock" userId="36845fdf-f1fa-4db5-bc01-f859b1664543" providerId="ADAL" clId="{2BEB2CA7-6F97-4AC2-AAB4-479EC6FEA4CA}" dt="2022-06-28T04:53:56.270" v="35" actId="47"/>
        <pc:sldMkLst>
          <pc:docMk/>
          <pc:sldMk cId="0" sldId="280"/>
        </pc:sldMkLst>
      </pc:sldChg>
      <pc:sldChg chg="del">
        <pc:chgData name="Myriam Slock" userId="36845fdf-f1fa-4db5-bc01-f859b1664543" providerId="ADAL" clId="{2BEB2CA7-6F97-4AC2-AAB4-479EC6FEA4CA}" dt="2022-06-28T04:53:56.411" v="36" actId="47"/>
        <pc:sldMkLst>
          <pc:docMk/>
          <pc:sldMk cId="0" sldId="281"/>
        </pc:sldMkLst>
      </pc:sldChg>
      <pc:sldChg chg="del">
        <pc:chgData name="Myriam Slock" userId="36845fdf-f1fa-4db5-bc01-f859b1664543" providerId="ADAL" clId="{2BEB2CA7-6F97-4AC2-AAB4-479EC6FEA4CA}" dt="2022-06-28T04:53:56.583" v="37" actId="47"/>
        <pc:sldMkLst>
          <pc:docMk/>
          <pc:sldMk cId="0" sldId="282"/>
        </pc:sldMkLst>
      </pc:sldChg>
      <pc:sldChg chg="del">
        <pc:chgData name="Myriam Slock" userId="36845fdf-f1fa-4db5-bc01-f859b1664543" providerId="ADAL" clId="{2BEB2CA7-6F97-4AC2-AAB4-479EC6FEA4CA}" dt="2022-06-28T04:54:16.200" v="48" actId="47"/>
        <pc:sldMkLst>
          <pc:docMk/>
          <pc:sldMk cId="0" sldId="283"/>
        </pc:sldMkLst>
      </pc:sldChg>
      <pc:sldChg chg="del">
        <pc:chgData name="Myriam Slock" userId="36845fdf-f1fa-4db5-bc01-f859b1664543" providerId="ADAL" clId="{2BEB2CA7-6F97-4AC2-AAB4-479EC6FEA4CA}" dt="2022-06-28T04:54:16.200" v="48" actId="47"/>
        <pc:sldMkLst>
          <pc:docMk/>
          <pc:sldMk cId="0" sldId="284"/>
        </pc:sldMkLst>
      </pc:sldChg>
      <pc:sldChg chg="del">
        <pc:chgData name="Myriam Slock" userId="36845fdf-f1fa-4db5-bc01-f859b1664543" providerId="ADAL" clId="{2BEB2CA7-6F97-4AC2-AAB4-479EC6FEA4CA}" dt="2022-06-28T04:54:16.200" v="48" actId="47"/>
        <pc:sldMkLst>
          <pc:docMk/>
          <pc:sldMk cId="0" sldId="285"/>
        </pc:sldMkLst>
      </pc:sldChg>
      <pc:sldChg chg="del">
        <pc:chgData name="Myriam Slock" userId="36845fdf-f1fa-4db5-bc01-f859b1664543" providerId="ADAL" clId="{2BEB2CA7-6F97-4AC2-AAB4-479EC6FEA4CA}" dt="2022-06-28T04:54:16.200" v="48" actId="47"/>
        <pc:sldMkLst>
          <pc:docMk/>
          <pc:sldMk cId="0" sldId="286"/>
        </pc:sldMkLst>
      </pc:sldChg>
      <pc:sldChg chg="del">
        <pc:chgData name="Myriam Slock" userId="36845fdf-f1fa-4db5-bc01-f859b1664543" providerId="ADAL" clId="{2BEB2CA7-6F97-4AC2-AAB4-479EC6FEA4CA}" dt="2022-06-28T04:54:16.200" v="48" actId="47"/>
        <pc:sldMkLst>
          <pc:docMk/>
          <pc:sldMk cId="0" sldId="287"/>
        </pc:sldMkLst>
      </pc:sldChg>
      <pc:sldChg chg="del">
        <pc:chgData name="Myriam Slock" userId="36845fdf-f1fa-4db5-bc01-f859b1664543" providerId="ADAL" clId="{2BEB2CA7-6F97-4AC2-AAB4-479EC6FEA4CA}" dt="2022-06-28T04:54:16.200" v="48" actId="47"/>
        <pc:sldMkLst>
          <pc:docMk/>
          <pc:sldMk cId="0" sldId="288"/>
        </pc:sldMkLst>
      </pc:sldChg>
      <pc:sldChg chg="del">
        <pc:chgData name="Myriam Slock" userId="36845fdf-f1fa-4db5-bc01-f859b1664543" providerId="ADAL" clId="{2BEB2CA7-6F97-4AC2-AAB4-479EC6FEA4CA}" dt="2022-06-28T04:54:16.200" v="48" actId="47"/>
        <pc:sldMkLst>
          <pc:docMk/>
          <pc:sldMk cId="0" sldId="289"/>
        </pc:sldMkLst>
      </pc:sldChg>
      <pc:sldChg chg="del">
        <pc:chgData name="Myriam Slock" userId="36845fdf-f1fa-4db5-bc01-f859b1664543" providerId="ADAL" clId="{2BEB2CA7-6F97-4AC2-AAB4-479EC6FEA4CA}" dt="2022-06-28T04:54:16.200" v="48" actId="47"/>
        <pc:sldMkLst>
          <pc:docMk/>
          <pc:sldMk cId="0" sldId="290"/>
        </pc:sldMkLst>
      </pc:sldChg>
      <pc:sldChg chg="del">
        <pc:chgData name="Myriam Slock" userId="36845fdf-f1fa-4db5-bc01-f859b1664543" providerId="ADAL" clId="{2BEB2CA7-6F97-4AC2-AAB4-479EC6FEA4CA}" dt="2022-06-28T04:54:16.200" v="48" actId="47"/>
        <pc:sldMkLst>
          <pc:docMk/>
          <pc:sldMk cId="0" sldId="291"/>
        </pc:sldMkLst>
      </pc:sldChg>
      <pc:sldChg chg="del">
        <pc:chgData name="Myriam Slock" userId="36845fdf-f1fa-4db5-bc01-f859b1664543" providerId="ADAL" clId="{2BEB2CA7-6F97-4AC2-AAB4-479EC6FEA4CA}" dt="2022-06-28T04:54:16.200" v="48" actId="47"/>
        <pc:sldMkLst>
          <pc:docMk/>
          <pc:sldMk cId="0" sldId="292"/>
        </pc:sldMkLst>
      </pc:sldChg>
      <pc:sldChg chg="del">
        <pc:chgData name="Myriam Slock" userId="36845fdf-f1fa-4db5-bc01-f859b1664543" providerId="ADAL" clId="{2BEB2CA7-6F97-4AC2-AAB4-479EC6FEA4CA}" dt="2022-06-28T04:54:16.200" v="48" actId="47"/>
        <pc:sldMkLst>
          <pc:docMk/>
          <pc:sldMk cId="0" sldId="293"/>
        </pc:sldMkLst>
      </pc:sldChg>
      <pc:sldChg chg="del">
        <pc:chgData name="Myriam Slock" userId="36845fdf-f1fa-4db5-bc01-f859b1664543" providerId="ADAL" clId="{2BEB2CA7-6F97-4AC2-AAB4-479EC6FEA4CA}" dt="2022-06-28T04:54:16.200" v="48" actId="47"/>
        <pc:sldMkLst>
          <pc:docMk/>
          <pc:sldMk cId="0" sldId="294"/>
        </pc:sldMkLst>
      </pc:sldChg>
      <pc:sldChg chg="del">
        <pc:chgData name="Myriam Slock" userId="36845fdf-f1fa-4db5-bc01-f859b1664543" providerId="ADAL" clId="{2BEB2CA7-6F97-4AC2-AAB4-479EC6FEA4CA}" dt="2022-06-28T04:54:16.200" v="48" actId="47"/>
        <pc:sldMkLst>
          <pc:docMk/>
          <pc:sldMk cId="0" sldId="295"/>
        </pc:sldMkLst>
      </pc:sldChg>
      <pc:sldChg chg="del">
        <pc:chgData name="Myriam Slock" userId="36845fdf-f1fa-4db5-bc01-f859b1664543" providerId="ADAL" clId="{2BEB2CA7-6F97-4AC2-AAB4-479EC6FEA4CA}" dt="2022-06-28T04:54:16.200" v="48" actId="47"/>
        <pc:sldMkLst>
          <pc:docMk/>
          <pc:sldMk cId="0" sldId="296"/>
        </pc:sldMkLst>
      </pc:sldChg>
      <pc:sldChg chg="del">
        <pc:chgData name="Myriam Slock" userId="36845fdf-f1fa-4db5-bc01-f859b1664543" providerId="ADAL" clId="{2BEB2CA7-6F97-4AC2-AAB4-479EC6FEA4CA}" dt="2022-06-28T04:54:16.200" v="48" actId="47"/>
        <pc:sldMkLst>
          <pc:docMk/>
          <pc:sldMk cId="0" sldId="297"/>
        </pc:sldMkLst>
      </pc:sldChg>
      <pc:sldChg chg="del">
        <pc:chgData name="Myriam Slock" userId="36845fdf-f1fa-4db5-bc01-f859b1664543" providerId="ADAL" clId="{2BEB2CA7-6F97-4AC2-AAB4-479EC6FEA4CA}" dt="2022-06-28T04:53:52.435" v="0" actId="47"/>
        <pc:sldMkLst>
          <pc:docMk/>
          <pc:sldMk cId="0" sldId="305"/>
        </pc:sldMkLst>
      </pc:sldChg>
      <pc:sldChg chg="del">
        <pc:chgData name="Myriam Slock" userId="36845fdf-f1fa-4db5-bc01-f859b1664543" providerId="ADAL" clId="{2BEB2CA7-6F97-4AC2-AAB4-479EC6FEA4CA}" dt="2022-06-28T04:53:52.934" v="1" actId="47"/>
        <pc:sldMkLst>
          <pc:docMk/>
          <pc:sldMk cId="0" sldId="306"/>
        </pc:sldMkLst>
      </pc:sldChg>
      <pc:sldChg chg="del">
        <pc:chgData name="Myriam Slock" userId="36845fdf-f1fa-4db5-bc01-f859b1664543" providerId="ADAL" clId="{2BEB2CA7-6F97-4AC2-AAB4-479EC6FEA4CA}" dt="2022-06-28T04:53:52.972" v="2" actId="47"/>
        <pc:sldMkLst>
          <pc:docMk/>
          <pc:sldMk cId="0" sldId="307"/>
        </pc:sldMkLst>
      </pc:sldChg>
      <pc:sldChg chg="del">
        <pc:chgData name="Myriam Slock" userId="36845fdf-f1fa-4db5-bc01-f859b1664543" providerId="ADAL" clId="{2BEB2CA7-6F97-4AC2-AAB4-479EC6FEA4CA}" dt="2022-06-28T04:53:53.003" v="3" actId="47"/>
        <pc:sldMkLst>
          <pc:docMk/>
          <pc:sldMk cId="0" sldId="308"/>
        </pc:sldMkLst>
      </pc:sldChg>
      <pc:sldChg chg="del">
        <pc:chgData name="Myriam Slock" userId="36845fdf-f1fa-4db5-bc01-f859b1664543" providerId="ADAL" clId="{2BEB2CA7-6F97-4AC2-AAB4-479EC6FEA4CA}" dt="2022-06-28T04:53:53.036" v="4" actId="47"/>
        <pc:sldMkLst>
          <pc:docMk/>
          <pc:sldMk cId="0" sldId="309"/>
        </pc:sldMkLst>
      </pc:sldChg>
      <pc:sldChg chg="del">
        <pc:chgData name="Myriam Slock" userId="36845fdf-f1fa-4db5-bc01-f859b1664543" providerId="ADAL" clId="{2BEB2CA7-6F97-4AC2-AAB4-479EC6FEA4CA}" dt="2022-06-28T04:53:53.077" v="5" actId="47"/>
        <pc:sldMkLst>
          <pc:docMk/>
          <pc:sldMk cId="0" sldId="310"/>
        </pc:sldMkLst>
      </pc:sldChg>
      <pc:sldChg chg="del">
        <pc:chgData name="Myriam Slock" userId="36845fdf-f1fa-4db5-bc01-f859b1664543" providerId="ADAL" clId="{2BEB2CA7-6F97-4AC2-AAB4-479EC6FEA4CA}" dt="2022-06-28T04:53:53.109" v="6" actId="47"/>
        <pc:sldMkLst>
          <pc:docMk/>
          <pc:sldMk cId="0" sldId="311"/>
        </pc:sldMkLst>
      </pc:sldChg>
      <pc:sldChg chg="del">
        <pc:chgData name="Myriam Slock" userId="36845fdf-f1fa-4db5-bc01-f859b1664543" providerId="ADAL" clId="{2BEB2CA7-6F97-4AC2-AAB4-479EC6FEA4CA}" dt="2022-06-28T04:53:53.147" v="7" actId="47"/>
        <pc:sldMkLst>
          <pc:docMk/>
          <pc:sldMk cId="0" sldId="312"/>
        </pc:sldMkLst>
      </pc:sldChg>
      <pc:sldChg chg="del">
        <pc:chgData name="Myriam Slock" userId="36845fdf-f1fa-4db5-bc01-f859b1664543" providerId="ADAL" clId="{2BEB2CA7-6F97-4AC2-AAB4-479EC6FEA4CA}" dt="2022-06-28T04:53:53.185" v="8" actId="47"/>
        <pc:sldMkLst>
          <pc:docMk/>
          <pc:sldMk cId="0" sldId="313"/>
        </pc:sldMkLst>
      </pc:sldChg>
      <pc:sldChg chg="del">
        <pc:chgData name="Myriam Slock" userId="36845fdf-f1fa-4db5-bc01-f859b1664543" providerId="ADAL" clId="{2BEB2CA7-6F97-4AC2-AAB4-479EC6FEA4CA}" dt="2022-06-28T04:53:53.221" v="9" actId="47"/>
        <pc:sldMkLst>
          <pc:docMk/>
          <pc:sldMk cId="0" sldId="314"/>
        </pc:sldMkLst>
      </pc:sldChg>
      <pc:sldChg chg="del">
        <pc:chgData name="Myriam Slock" userId="36845fdf-f1fa-4db5-bc01-f859b1664543" providerId="ADAL" clId="{2BEB2CA7-6F97-4AC2-AAB4-479EC6FEA4CA}" dt="2022-06-28T04:53:53.251" v="10" actId="47"/>
        <pc:sldMkLst>
          <pc:docMk/>
          <pc:sldMk cId="0" sldId="315"/>
        </pc:sldMkLst>
      </pc:sldChg>
      <pc:sldChg chg="del">
        <pc:chgData name="Myriam Slock" userId="36845fdf-f1fa-4db5-bc01-f859b1664543" providerId="ADAL" clId="{2BEB2CA7-6F97-4AC2-AAB4-479EC6FEA4CA}" dt="2022-06-28T04:53:53.290" v="11" actId="47"/>
        <pc:sldMkLst>
          <pc:docMk/>
          <pc:sldMk cId="0" sldId="316"/>
        </pc:sldMkLst>
      </pc:sldChg>
      <pc:sldChg chg="del">
        <pc:chgData name="Myriam Slock" userId="36845fdf-f1fa-4db5-bc01-f859b1664543" providerId="ADAL" clId="{2BEB2CA7-6F97-4AC2-AAB4-479EC6FEA4CA}" dt="2022-06-28T04:53:53.322" v="12" actId="47"/>
        <pc:sldMkLst>
          <pc:docMk/>
          <pc:sldMk cId="0" sldId="317"/>
        </pc:sldMkLst>
      </pc:sldChg>
      <pc:sldChg chg="del">
        <pc:chgData name="Myriam Slock" userId="36845fdf-f1fa-4db5-bc01-f859b1664543" providerId="ADAL" clId="{2BEB2CA7-6F97-4AC2-AAB4-479EC6FEA4CA}" dt="2022-06-28T04:53:53.373" v="13" actId="47"/>
        <pc:sldMkLst>
          <pc:docMk/>
          <pc:sldMk cId="0" sldId="318"/>
        </pc:sldMkLst>
      </pc:sldChg>
      <pc:sldChg chg="del">
        <pc:chgData name="Myriam Slock" userId="36845fdf-f1fa-4db5-bc01-f859b1664543" providerId="ADAL" clId="{2BEB2CA7-6F97-4AC2-AAB4-479EC6FEA4CA}" dt="2022-06-28T04:53:53.415" v="14" actId="47"/>
        <pc:sldMkLst>
          <pc:docMk/>
          <pc:sldMk cId="0" sldId="319"/>
        </pc:sldMkLst>
      </pc:sldChg>
      <pc:sldChg chg="del">
        <pc:chgData name="Myriam Slock" userId="36845fdf-f1fa-4db5-bc01-f859b1664543" providerId="ADAL" clId="{2BEB2CA7-6F97-4AC2-AAB4-479EC6FEA4CA}" dt="2022-06-28T04:53:53.462" v="15" actId="47"/>
        <pc:sldMkLst>
          <pc:docMk/>
          <pc:sldMk cId="0" sldId="320"/>
        </pc:sldMkLst>
      </pc:sldChg>
      <pc:sldChg chg="del">
        <pc:chgData name="Myriam Slock" userId="36845fdf-f1fa-4db5-bc01-f859b1664543" providerId="ADAL" clId="{2BEB2CA7-6F97-4AC2-AAB4-479EC6FEA4CA}" dt="2022-06-28T04:53:53.505" v="16" actId="47"/>
        <pc:sldMkLst>
          <pc:docMk/>
          <pc:sldMk cId="0" sldId="321"/>
        </pc:sldMkLst>
      </pc:sldChg>
      <pc:sldChg chg="del">
        <pc:chgData name="Myriam Slock" userId="36845fdf-f1fa-4db5-bc01-f859b1664543" providerId="ADAL" clId="{2BEB2CA7-6F97-4AC2-AAB4-479EC6FEA4CA}" dt="2022-06-28T04:53:53.544" v="17" actId="47"/>
        <pc:sldMkLst>
          <pc:docMk/>
          <pc:sldMk cId="0" sldId="322"/>
        </pc:sldMkLst>
      </pc:sldChg>
      <pc:sldChg chg="del">
        <pc:chgData name="Myriam Slock" userId="36845fdf-f1fa-4db5-bc01-f859b1664543" providerId="ADAL" clId="{2BEB2CA7-6F97-4AC2-AAB4-479EC6FEA4CA}" dt="2022-06-28T04:53:53.590" v="18" actId="47"/>
        <pc:sldMkLst>
          <pc:docMk/>
          <pc:sldMk cId="0" sldId="323"/>
        </pc:sldMkLst>
      </pc:sldChg>
      <pc:sldChg chg="del">
        <pc:chgData name="Myriam Slock" userId="36845fdf-f1fa-4db5-bc01-f859b1664543" providerId="ADAL" clId="{2BEB2CA7-6F97-4AC2-AAB4-479EC6FEA4CA}" dt="2022-06-28T04:53:53.628" v="19" actId="47"/>
        <pc:sldMkLst>
          <pc:docMk/>
          <pc:sldMk cId="0" sldId="324"/>
        </pc:sldMkLst>
      </pc:sldChg>
      <pc:sldChg chg="del">
        <pc:chgData name="Myriam Slock" userId="36845fdf-f1fa-4db5-bc01-f859b1664543" providerId="ADAL" clId="{2BEB2CA7-6F97-4AC2-AAB4-479EC6FEA4CA}" dt="2022-06-28T04:53:53.666" v="20" actId="47"/>
        <pc:sldMkLst>
          <pc:docMk/>
          <pc:sldMk cId="0" sldId="325"/>
        </pc:sldMkLst>
      </pc:sldChg>
      <pc:sldChg chg="del">
        <pc:chgData name="Myriam Slock" userId="36845fdf-f1fa-4db5-bc01-f859b1664543" providerId="ADAL" clId="{2BEB2CA7-6F97-4AC2-AAB4-479EC6FEA4CA}" dt="2022-06-28T04:53:53.699" v="21" actId="47"/>
        <pc:sldMkLst>
          <pc:docMk/>
          <pc:sldMk cId="0" sldId="326"/>
        </pc:sldMkLst>
      </pc:sldChg>
      <pc:sldChg chg="del">
        <pc:chgData name="Myriam Slock" userId="36845fdf-f1fa-4db5-bc01-f859b1664543" providerId="ADAL" clId="{2BEB2CA7-6F97-4AC2-AAB4-479EC6FEA4CA}" dt="2022-06-28T04:53:53.737" v="22" actId="47"/>
        <pc:sldMkLst>
          <pc:docMk/>
          <pc:sldMk cId="0" sldId="327"/>
        </pc:sldMkLst>
      </pc:sldChg>
      <pc:sldChg chg="del">
        <pc:chgData name="Myriam Slock" userId="36845fdf-f1fa-4db5-bc01-f859b1664543" providerId="ADAL" clId="{2BEB2CA7-6F97-4AC2-AAB4-479EC6FEA4CA}" dt="2022-06-28T04:53:53.790" v="23" actId="47"/>
        <pc:sldMkLst>
          <pc:docMk/>
          <pc:sldMk cId="0" sldId="328"/>
        </pc:sldMkLst>
      </pc:sldChg>
      <pc:sldChg chg="del">
        <pc:chgData name="Myriam Slock" userId="36845fdf-f1fa-4db5-bc01-f859b1664543" providerId="ADAL" clId="{2BEB2CA7-6F97-4AC2-AAB4-479EC6FEA4CA}" dt="2022-06-28T04:53:56.841" v="38" actId="47"/>
        <pc:sldMkLst>
          <pc:docMk/>
          <pc:sldMk cId="3376299880" sldId="329"/>
        </pc:sldMkLst>
      </pc:sldChg>
      <pc:sldChg chg="del">
        <pc:chgData name="Myriam Slock" userId="36845fdf-f1fa-4db5-bc01-f859b1664543" providerId="ADAL" clId="{2BEB2CA7-6F97-4AC2-AAB4-479EC6FEA4CA}" dt="2022-06-28T04:53:56.962" v="39" actId="47"/>
        <pc:sldMkLst>
          <pc:docMk/>
          <pc:sldMk cId="0" sldId="330"/>
        </pc:sldMkLst>
      </pc:sldChg>
      <pc:sldChg chg="del">
        <pc:chgData name="Myriam Slock" userId="36845fdf-f1fa-4db5-bc01-f859b1664543" providerId="ADAL" clId="{2BEB2CA7-6F97-4AC2-AAB4-479EC6FEA4CA}" dt="2022-06-28T04:53:57.104" v="40" actId="47"/>
        <pc:sldMkLst>
          <pc:docMk/>
          <pc:sldMk cId="0" sldId="331"/>
        </pc:sldMkLst>
      </pc:sldChg>
      <pc:sldChg chg="del">
        <pc:chgData name="Myriam Slock" userId="36845fdf-f1fa-4db5-bc01-f859b1664543" providerId="ADAL" clId="{2BEB2CA7-6F97-4AC2-AAB4-479EC6FEA4CA}" dt="2022-06-28T04:53:57.327" v="41" actId="47"/>
        <pc:sldMkLst>
          <pc:docMk/>
          <pc:sldMk cId="0" sldId="332"/>
        </pc:sldMkLst>
      </pc:sldChg>
      <pc:sldChg chg="del">
        <pc:chgData name="Myriam Slock" userId="36845fdf-f1fa-4db5-bc01-f859b1664543" providerId="ADAL" clId="{2BEB2CA7-6F97-4AC2-AAB4-479EC6FEA4CA}" dt="2022-06-28T04:53:57.479" v="42" actId="47"/>
        <pc:sldMkLst>
          <pc:docMk/>
          <pc:sldMk cId="0" sldId="333"/>
        </pc:sldMkLst>
      </pc:sldChg>
      <pc:sldChg chg="del">
        <pc:chgData name="Myriam Slock" userId="36845fdf-f1fa-4db5-bc01-f859b1664543" providerId="ADAL" clId="{2BEB2CA7-6F97-4AC2-AAB4-479EC6FEA4CA}" dt="2022-06-28T04:53:57.693" v="43" actId="47"/>
        <pc:sldMkLst>
          <pc:docMk/>
          <pc:sldMk cId="0" sldId="334"/>
        </pc:sldMkLst>
      </pc:sldChg>
      <pc:sldChg chg="del">
        <pc:chgData name="Myriam Slock" userId="36845fdf-f1fa-4db5-bc01-f859b1664543" providerId="ADAL" clId="{2BEB2CA7-6F97-4AC2-AAB4-479EC6FEA4CA}" dt="2022-06-28T04:53:57.804" v="44" actId="47"/>
        <pc:sldMkLst>
          <pc:docMk/>
          <pc:sldMk cId="0" sldId="335"/>
        </pc:sldMkLst>
      </pc:sldChg>
      <pc:sldChg chg="del">
        <pc:chgData name="Myriam Slock" userId="36845fdf-f1fa-4db5-bc01-f859b1664543" providerId="ADAL" clId="{2BEB2CA7-6F97-4AC2-AAB4-479EC6FEA4CA}" dt="2022-06-28T04:53:57.987" v="45" actId="47"/>
        <pc:sldMkLst>
          <pc:docMk/>
          <pc:sldMk cId="0" sldId="336"/>
        </pc:sldMkLst>
      </pc:sldChg>
      <pc:sldChg chg="del">
        <pc:chgData name="Myriam Slock" userId="36845fdf-f1fa-4db5-bc01-f859b1664543" providerId="ADAL" clId="{2BEB2CA7-6F97-4AC2-AAB4-479EC6FEA4CA}" dt="2022-06-28T04:53:58.109" v="46" actId="47"/>
        <pc:sldMkLst>
          <pc:docMk/>
          <pc:sldMk cId="0" sldId="337"/>
        </pc:sldMkLst>
      </pc:sldChg>
      <pc:sldChg chg="del">
        <pc:chgData name="Myriam Slock" userId="36845fdf-f1fa-4db5-bc01-f859b1664543" providerId="ADAL" clId="{2BEB2CA7-6F97-4AC2-AAB4-479EC6FEA4CA}" dt="2022-06-28T04:54:03.611" v="47" actId="47"/>
        <pc:sldMkLst>
          <pc:docMk/>
          <pc:sldMk cId="0" sldId="338"/>
        </pc:sldMkLst>
      </pc:sldChg>
      <pc:sldChg chg="del">
        <pc:chgData name="Myriam Slock" userId="36845fdf-f1fa-4db5-bc01-f859b1664543" providerId="ADAL" clId="{2BEB2CA7-6F97-4AC2-AAB4-479EC6FEA4CA}" dt="2022-06-28T04:54:03.611" v="47" actId="47"/>
        <pc:sldMkLst>
          <pc:docMk/>
          <pc:sldMk cId="0" sldId="339"/>
        </pc:sldMkLst>
      </pc:sldChg>
      <pc:sldChg chg="del">
        <pc:chgData name="Myriam Slock" userId="36845fdf-f1fa-4db5-bc01-f859b1664543" providerId="ADAL" clId="{2BEB2CA7-6F97-4AC2-AAB4-479EC6FEA4CA}" dt="2022-06-28T04:54:03.611" v="47" actId="47"/>
        <pc:sldMkLst>
          <pc:docMk/>
          <pc:sldMk cId="0" sldId="340"/>
        </pc:sldMkLst>
      </pc:sldChg>
      <pc:sldChg chg="del">
        <pc:chgData name="Myriam Slock" userId="36845fdf-f1fa-4db5-bc01-f859b1664543" providerId="ADAL" clId="{2BEB2CA7-6F97-4AC2-AAB4-479EC6FEA4CA}" dt="2022-06-28T04:54:03.611" v="47" actId="47"/>
        <pc:sldMkLst>
          <pc:docMk/>
          <pc:sldMk cId="0" sldId="341"/>
        </pc:sldMkLst>
      </pc:sldChg>
      <pc:sldChg chg="del">
        <pc:chgData name="Myriam Slock" userId="36845fdf-f1fa-4db5-bc01-f859b1664543" providerId="ADAL" clId="{2BEB2CA7-6F97-4AC2-AAB4-479EC6FEA4CA}" dt="2022-06-28T04:54:03.611" v="47" actId="47"/>
        <pc:sldMkLst>
          <pc:docMk/>
          <pc:sldMk cId="0" sldId="342"/>
        </pc:sldMkLst>
      </pc:sldChg>
      <pc:sldChg chg="del">
        <pc:chgData name="Myriam Slock" userId="36845fdf-f1fa-4db5-bc01-f859b1664543" providerId="ADAL" clId="{2BEB2CA7-6F97-4AC2-AAB4-479EC6FEA4CA}" dt="2022-06-28T04:54:03.611" v="47" actId="47"/>
        <pc:sldMkLst>
          <pc:docMk/>
          <pc:sldMk cId="0" sldId="343"/>
        </pc:sldMkLst>
      </pc:sldChg>
      <pc:sldChg chg="del">
        <pc:chgData name="Myriam Slock" userId="36845fdf-f1fa-4db5-bc01-f859b1664543" providerId="ADAL" clId="{2BEB2CA7-6F97-4AC2-AAB4-479EC6FEA4CA}" dt="2022-06-28T04:54:03.611" v="47" actId="47"/>
        <pc:sldMkLst>
          <pc:docMk/>
          <pc:sldMk cId="0" sldId="344"/>
        </pc:sldMkLst>
      </pc:sldChg>
      <pc:sldChg chg="del">
        <pc:chgData name="Myriam Slock" userId="36845fdf-f1fa-4db5-bc01-f859b1664543" providerId="ADAL" clId="{2BEB2CA7-6F97-4AC2-AAB4-479EC6FEA4CA}" dt="2022-06-28T04:54:03.611" v="47" actId="47"/>
        <pc:sldMkLst>
          <pc:docMk/>
          <pc:sldMk cId="0" sldId="345"/>
        </pc:sldMkLst>
      </pc:sldChg>
      <pc:sldChg chg="del">
        <pc:chgData name="Myriam Slock" userId="36845fdf-f1fa-4db5-bc01-f859b1664543" providerId="ADAL" clId="{2BEB2CA7-6F97-4AC2-AAB4-479EC6FEA4CA}" dt="2022-06-28T04:54:16.200" v="48" actId="47"/>
        <pc:sldMkLst>
          <pc:docMk/>
          <pc:sldMk cId="0" sldId="346"/>
        </pc:sldMkLst>
      </pc:sldChg>
      <pc:sldChg chg="del">
        <pc:chgData name="Myriam Slock" userId="36845fdf-f1fa-4db5-bc01-f859b1664543" providerId="ADAL" clId="{2BEB2CA7-6F97-4AC2-AAB4-479EC6FEA4CA}" dt="2022-06-28T04:54:16.200" v="48" actId="47"/>
        <pc:sldMkLst>
          <pc:docMk/>
          <pc:sldMk cId="0" sldId="347"/>
        </pc:sldMkLst>
      </pc:sldChg>
      <pc:sldChg chg="del">
        <pc:chgData name="Myriam Slock" userId="36845fdf-f1fa-4db5-bc01-f859b1664543" providerId="ADAL" clId="{2BEB2CA7-6F97-4AC2-AAB4-479EC6FEA4CA}" dt="2022-06-28T04:54:16.200" v="48" actId="47"/>
        <pc:sldMkLst>
          <pc:docMk/>
          <pc:sldMk cId="0" sldId="348"/>
        </pc:sldMkLst>
      </pc:sldChg>
      <pc:sldChg chg="del">
        <pc:chgData name="Myriam Slock" userId="36845fdf-f1fa-4db5-bc01-f859b1664543" providerId="ADAL" clId="{2BEB2CA7-6F97-4AC2-AAB4-479EC6FEA4CA}" dt="2022-06-28T04:54:16.200" v="48" actId="47"/>
        <pc:sldMkLst>
          <pc:docMk/>
          <pc:sldMk cId="0" sldId="349"/>
        </pc:sldMkLst>
      </pc:sldChg>
      <pc:sldChg chg="del">
        <pc:chgData name="Myriam Slock" userId="36845fdf-f1fa-4db5-bc01-f859b1664543" providerId="ADAL" clId="{2BEB2CA7-6F97-4AC2-AAB4-479EC6FEA4CA}" dt="2022-06-28T04:54:16.200" v="48" actId="47"/>
        <pc:sldMkLst>
          <pc:docMk/>
          <pc:sldMk cId="0" sldId="350"/>
        </pc:sldMkLst>
      </pc:sldChg>
      <pc:sldChg chg="del">
        <pc:chgData name="Myriam Slock" userId="36845fdf-f1fa-4db5-bc01-f859b1664543" providerId="ADAL" clId="{2BEB2CA7-6F97-4AC2-AAB4-479EC6FEA4CA}" dt="2022-06-28T04:54:16.200" v="48" actId="47"/>
        <pc:sldMkLst>
          <pc:docMk/>
          <pc:sldMk cId="0" sldId="351"/>
        </pc:sldMkLst>
      </pc:sldChg>
      <pc:sldChg chg="del">
        <pc:chgData name="Myriam Slock" userId="36845fdf-f1fa-4db5-bc01-f859b1664543" providerId="ADAL" clId="{2BEB2CA7-6F97-4AC2-AAB4-479EC6FEA4CA}" dt="2022-06-28T04:54:16.200" v="48" actId="47"/>
        <pc:sldMkLst>
          <pc:docMk/>
          <pc:sldMk cId="0" sldId="352"/>
        </pc:sldMkLst>
      </pc:sldChg>
      <pc:sldChg chg="del">
        <pc:chgData name="Myriam Slock" userId="36845fdf-f1fa-4db5-bc01-f859b1664543" providerId="ADAL" clId="{2BEB2CA7-6F97-4AC2-AAB4-479EC6FEA4CA}" dt="2022-06-28T04:54:16.200" v="48" actId="47"/>
        <pc:sldMkLst>
          <pc:docMk/>
          <pc:sldMk cId="0" sldId="353"/>
        </pc:sldMkLst>
      </pc:sldChg>
      <pc:sldChg chg="del">
        <pc:chgData name="Myriam Slock" userId="36845fdf-f1fa-4db5-bc01-f859b1664543" providerId="ADAL" clId="{2BEB2CA7-6F97-4AC2-AAB4-479EC6FEA4CA}" dt="2022-06-28T04:54:16.200" v="48" actId="47"/>
        <pc:sldMkLst>
          <pc:docMk/>
          <pc:sldMk cId="0" sldId="354"/>
        </pc:sldMkLst>
      </pc:sldChg>
      <pc:sldChg chg="del">
        <pc:chgData name="Myriam Slock" userId="36845fdf-f1fa-4db5-bc01-f859b1664543" providerId="ADAL" clId="{2BEB2CA7-6F97-4AC2-AAB4-479EC6FEA4CA}" dt="2022-06-28T04:54:16.200" v="48" actId="47"/>
        <pc:sldMkLst>
          <pc:docMk/>
          <pc:sldMk cId="0" sldId="355"/>
        </pc:sldMkLst>
      </pc:sldChg>
      <pc:sldChg chg="del">
        <pc:chgData name="Myriam Slock" userId="36845fdf-f1fa-4db5-bc01-f859b1664543" providerId="ADAL" clId="{2BEB2CA7-6F97-4AC2-AAB4-479EC6FEA4CA}" dt="2022-06-28T04:54:16.200" v="48" actId="47"/>
        <pc:sldMkLst>
          <pc:docMk/>
          <pc:sldMk cId="0" sldId="356"/>
        </pc:sldMkLst>
      </pc:sldChg>
      <pc:sldChg chg="del">
        <pc:chgData name="Myriam Slock" userId="36845fdf-f1fa-4db5-bc01-f859b1664543" providerId="ADAL" clId="{2BEB2CA7-6F97-4AC2-AAB4-479EC6FEA4CA}" dt="2022-06-28T04:54:16.200" v="48" actId="47"/>
        <pc:sldMkLst>
          <pc:docMk/>
          <pc:sldMk cId="0" sldId="357"/>
        </pc:sldMkLst>
      </pc:sldChg>
      <pc:sldChg chg="del">
        <pc:chgData name="Myriam Slock" userId="36845fdf-f1fa-4db5-bc01-f859b1664543" providerId="ADAL" clId="{2BEB2CA7-6F97-4AC2-AAB4-479EC6FEA4CA}" dt="2022-06-28T04:54:16.200" v="48" actId="47"/>
        <pc:sldMkLst>
          <pc:docMk/>
          <pc:sldMk cId="0" sldId="358"/>
        </pc:sldMkLst>
      </pc:sldChg>
      <pc:sldChg chg="del">
        <pc:chgData name="Myriam Slock" userId="36845fdf-f1fa-4db5-bc01-f859b1664543" providerId="ADAL" clId="{2BEB2CA7-6F97-4AC2-AAB4-479EC6FEA4CA}" dt="2022-06-28T04:54:16.200" v="48" actId="47"/>
        <pc:sldMkLst>
          <pc:docMk/>
          <pc:sldMk cId="0" sldId="359"/>
        </pc:sldMkLst>
      </pc:sldChg>
      <pc:sldChg chg="del">
        <pc:chgData name="Myriam Slock" userId="36845fdf-f1fa-4db5-bc01-f859b1664543" providerId="ADAL" clId="{2BEB2CA7-6F97-4AC2-AAB4-479EC6FEA4CA}" dt="2022-06-28T04:54:16.200" v="48" actId="47"/>
        <pc:sldMkLst>
          <pc:docMk/>
          <pc:sldMk cId="0" sldId="360"/>
        </pc:sldMkLst>
      </pc:sldChg>
      <pc:sldChg chg="del">
        <pc:chgData name="Myriam Slock" userId="36845fdf-f1fa-4db5-bc01-f859b1664543" providerId="ADAL" clId="{2BEB2CA7-6F97-4AC2-AAB4-479EC6FEA4CA}" dt="2022-06-28T04:54:16.200" v="48" actId="47"/>
        <pc:sldMkLst>
          <pc:docMk/>
          <pc:sldMk cId="0" sldId="361"/>
        </pc:sldMkLst>
      </pc:sldChg>
      <pc:sldChg chg="del">
        <pc:chgData name="Myriam Slock" userId="36845fdf-f1fa-4db5-bc01-f859b1664543" providerId="ADAL" clId="{2BEB2CA7-6F97-4AC2-AAB4-479EC6FEA4CA}" dt="2022-06-28T04:54:16.200" v="48" actId="47"/>
        <pc:sldMkLst>
          <pc:docMk/>
          <pc:sldMk cId="0" sldId="362"/>
        </pc:sldMkLst>
      </pc:sldChg>
      <pc:sldChg chg="del">
        <pc:chgData name="Myriam Slock" userId="36845fdf-f1fa-4db5-bc01-f859b1664543" providerId="ADAL" clId="{2BEB2CA7-6F97-4AC2-AAB4-479EC6FEA4CA}" dt="2022-06-28T04:54:16.200" v="48" actId="47"/>
        <pc:sldMkLst>
          <pc:docMk/>
          <pc:sldMk cId="0" sldId="363"/>
        </pc:sldMkLst>
      </pc:sldChg>
      <pc:sldChg chg="del">
        <pc:chgData name="Myriam Slock" userId="36845fdf-f1fa-4db5-bc01-f859b1664543" providerId="ADAL" clId="{2BEB2CA7-6F97-4AC2-AAB4-479EC6FEA4CA}" dt="2022-06-28T04:54:16.200" v="48" actId="47"/>
        <pc:sldMkLst>
          <pc:docMk/>
          <pc:sldMk cId="0" sldId="364"/>
        </pc:sldMkLst>
      </pc:sldChg>
      <pc:sldChg chg="del">
        <pc:chgData name="Myriam Slock" userId="36845fdf-f1fa-4db5-bc01-f859b1664543" providerId="ADAL" clId="{2BEB2CA7-6F97-4AC2-AAB4-479EC6FEA4CA}" dt="2022-06-28T04:54:16.200" v="48" actId="47"/>
        <pc:sldMkLst>
          <pc:docMk/>
          <pc:sldMk cId="0" sldId="365"/>
        </pc:sldMkLst>
      </pc:sldChg>
      <pc:sldChg chg="del">
        <pc:chgData name="Myriam Slock" userId="36845fdf-f1fa-4db5-bc01-f859b1664543" providerId="ADAL" clId="{2BEB2CA7-6F97-4AC2-AAB4-479EC6FEA4CA}" dt="2022-06-28T04:54:16.200" v="48" actId="47"/>
        <pc:sldMkLst>
          <pc:docMk/>
          <pc:sldMk cId="0" sldId="366"/>
        </pc:sldMkLst>
      </pc:sldChg>
      <pc:sldChg chg="del">
        <pc:chgData name="Myriam Slock" userId="36845fdf-f1fa-4db5-bc01-f859b1664543" providerId="ADAL" clId="{2BEB2CA7-6F97-4AC2-AAB4-479EC6FEA4CA}" dt="2022-06-28T04:54:16.200" v="48" actId="47"/>
        <pc:sldMkLst>
          <pc:docMk/>
          <pc:sldMk cId="0" sldId="367"/>
        </pc:sldMkLst>
      </pc:sldChg>
      <pc:sldChg chg="del">
        <pc:chgData name="Myriam Slock" userId="36845fdf-f1fa-4db5-bc01-f859b1664543" providerId="ADAL" clId="{2BEB2CA7-6F97-4AC2-AAB4-479EC6FEA4CA}" dt="2022-06-28T04:54:16.200" v="48" actId="47"/>
        <pc:sldMkLst>
          <pc:docMk/>
          <pc:sldMk cId="0" sldId="368"/>
        </pc:sldMkLst>
      </pc:sldChg>
      <pc:sldChg chg="del">
        <pc:chgData name="Myriam Slock" userId="36845fdf-f1fa-4db5-bc01-f859b1664543" providerId="ADAL" clId="{2BEB2CA7-6F97-4AC2-AAB4-479EC6FEA4CA}" dt="2022-06-28T04:54:16.200" v="48" actId="47"/>
        <pc:sldMkLst>
          <pc:docMk/>
          <pc:sldMk cId="0" sldId="369"/>
        </pc:sldMkLst>
      </pc:sldChg>
      <pc:sldChg chg="del">
        <pc:chgData name="Myriam Slock" userId="36845fdf-f1fa-4db5-bc01-f859b1664543" providerId="ADAL" clId="{2BEB2CA7-6F97-4AC2-AAB4-479EC6FEA4CA}" dt="2022-06-28T04:54:16.200" v="48" actId="47"/>
        <pc:sldMkLst>
          <pc:docMk/>
          <pc:sldMk cId="0" sldId="370"/>
        </pc:sldMkLst>
      </pc:sldChg>
      <pc:sldChg chg="del">
        <pc:chgData name="Myriam Slock" userId="36845fdf-f1fa-4db5-bc01-f859b1664543" providerId="ADAL" clId="{2BEB2CA7-6F97-4AC2-AAB4-479EC6FEA4CA}" dt="2022-06-28T04:54:16.200" v="48" actId="47"/>
        <pc:sldMkLst>
          <pc:docMk/>
          <pc:sldMk cId="0" sldId="371"/>
        </pc:sldMkLst>
      </pc:sldChg>
      <pc:sldChg chg="del">
        <pc:chgData name="Myriam Slock" userId="36845fdf-f1fa-4db5-bc01-f859b1664543" providerId="ADAL" clId="{2BEB2CA7-6F97-4AC2-AAB4-479EC6FEA4CA}" dt="2022-06-28T04:54:16.200" v="48" actId="47"/>
        <pc:sldMkLst>
          <pc:docMk/>
          <pc:sldMk cId="0" sldId="372"/>
        </pc:sldMkLst>
      </pc:sldChg>
      <pc:sldChg chg="del">
        <pc:chgData name="Myriam Slock" userId="36845fdf-f1fa-4db5-bc01-f859b1664543" providerId="ADAL" clId="{2BEB2CA7-6F97-4AC2-AAB4-479EC6FEA4CA}" dt="2022-06-28T04:54:16.200" v="48" actId="47"/>
        <pc:sldMkLst>
          <pc:docMk/>
          <pc:sldMk cId="0" sldId="373"/>
        </pc:sldMkLst>
      </pc:sldChg>
      <pc:sldChg chg="del">
        <pc:chgData name="Myriam Slock" userId="36845fdf-f1fa-4db5-bc01-f859b1664543" providerId="ADAL" clId="{2BEB2CA7-6F97-4AC2-AAB4-479EC6FEA4CA}" dt="2022-06-28T04:54:16.200" v="48" actId="47"/>
        <pc:sldMkLst>
          <pc:docMk/>
          <pc:sldMk cId="0" sldId="374"/>
        </pc:sldMkLst>
      </pc:sldChg>
      <pc:sldChg chg="del">
        <pc:chgData name="Myriam Slock" userId="36845fdf-f1fa-4db5-bc01-f859b1664543" providerId="ADAL" clId="{2BEB2CA7-6F97-4AC2-AAB4-479EC6FEA4CA}" dt="2022-06-28T04:54:16.200" v="48" actId="47"/>
        <pc:sldMkLst>
          <pc:docMk/>
          <pc:sldMk cId="0" sldId="375"/>
        </pc:sldMkLst>
      </pc:sldChg>
      <pc:sldChg chg="del">
        <pc:chgData name="Myriam Slock" userId="36845fdf-f1fa-4db5-bc01-f859b1664543" providerId="ADAL" clId="{2BEB2CA7-6F97-4AC2-AAB4-479EC6FEA4CA}" dt="2022-06-28T04:54:16.200" v="48" actId="47"/>
        <pc:sldMkLst>
          <pc:docMk/>
          <pc:sldMk cId="0" sldId="376"/>
        </pc:sldMkLst>
      </pc:sldChg>
      <pc:sldChg chg="del">
        <pc:chgData name="Myriam Slock" userId="36845fdf-f1fa-4db5-bc01-f859b1664543" providerId="ADAL" clId="{2BEB2CA7-6F97-4AC2-AAB4-479EC6FEA4CA}" dt="2022-06-28T04:54:16.200" v="48" actId="47"/>
        <pc:sldMkLst>
          <pc:docMk/>
          <pc:sldMk cId="0" sldId="377"/>
        </pc:sldMkLst>
      </pc:sldChg>
      <pc:sldChg chg="del">
        <pc:chgData name="Myriam Slock" userId="36845fdf-f1fa-4db5-bc01-f859b1664543" providerId="ADAL" clId="{2BEB2CA7-6F97-4AC2-AAB4-479EC6FEA4CA}" dt="2022-06-28T04:54:16.200" v="48" actId="47"/>
        <pc:sldMkLst>
          <pc:docMk/>
          <pc:sldMk cId="0" sldId="378"/>
        </pc:sldMkLst>
      </pc:sldChg>
      <pc:sldChg chg="del">
        <pc:chgData name="Myriam Slock" userId="36845fdf-f1fa-4db5-bc01-f859b1664543" providerId="ADAL" clId="{2BEB2CA7-6F97-4AC2-AAB4-479EC6FEA4CA}" dt="2022-06-28T04:54:16.200" v="48" actId="47"/>
        <pc:sldMkLst>
          <pc:docMk/>
          <pc:sldMk cId="0" sldId="379"/>
        </pc:sldMkLst>
      </pc:sldChg>
      <pc:sldChg chg="del">
        <pc:chgData name="Myriam Slock" userId="36845fdf-f1fa-4db5-bc01-f859b1664543" providerId="ADAL" clId="{2BEB2CA7-6F97-4AC2-AAB4-479EC6FEA4CA}" dt="2022-06-28T04:54:16.200" v="48" actId="47"/>
        <pc:sldMkLst>
          <pc:docMk/>
          <pc:sldMk cId="0" sldId="380"/>
        </pc:sldMkLst>
      </pc:sldChg>
      <pc:sldChg chg="del">
        <pc:chgData name="Myriam Slock" userId="36845fdf-f1fa-4db5-bc01-f859b1664543" providerId="ADAL" clId="{2BEB2CA7-6F97-4AC2-AAB4-479EC6FEA4CA}" dt="2022-06-28T04:54:16.200" v="48" actId="47"/>
        <pc:sldMkLst>
          <pc:docMk/>
          <pc:sldMk cId="0" sldId="381"/>
        </pc:sldMkLst>
      </pc:sldChg>
      <pc:sldChg chg="del">
        <pc:chgData name="Myriam Slock" userId="36845fdf-f1fa-4db5-bc01-f859b1664543" providerId="ADAL" clId="{2BEB2CA7-6F97-4AC2-AAB4-479EC6FEA4CA}" dt="2022-06-28T04:54:16.200" v="48" actId="47"/>
        <pc:sldMkLst>
          <pc:docMk/>
          <pc:sldMk cId="0" sldId="382"/>
        </pc:sldMkLst>
      </pc:sldChg>
      <pc:sldChg chg="del">
        <pc:chgData name="Myriam Slock" userId="36845fdf-f1fa-4db5-bc01-f859b1664543" providerId="ADAL" clId="{2BEB2CA7-6F97-4AC2-AAB4-479EC6FEA4CA}" dt="2022-06-28T04:54:16.200" v="48" actId="47"/>
        <pc:sldMkLst>
          <pc:docMk/>
          <pc:sldMk cId="0" sldId="383"/>
        </pc:sldMkLst>
      </pc:sldChg>
      <pc:sldChg chg="del">
        <pc:chgData name="Myriam Slock" userId="36845fdf-f1fa-4db5-bc01-f859b1664543" providerId="ADAL" clId="{2BEB2CA7-6F97-4AC2-AAB4-479EC6FEA4CA}" dt="2022-06-28T04:54:16.200" v="48" actId="47"/>
        <pc:sldMkLst>
          <pc:docMk/>
          <pc:sldMk cId="0" sldId="384"/>
        </pc:sldMkLst>
      </pc:sldChg>
      <pc:sldChg chg="del">
        <pc:chgData name="Myriam Slock" userId="36845fdf-f1fa-4db5-bc01-f859b1664543" providerId="ADAL" clId="{2BEB2CA7-6F97-4AC2-AAB4-479EC6FEA4CA}" dt="2022-06-28T04:54:16.200" v="48" actId="47"/>
        <pc:sldMkLst>
          <pc:docMk/>
          <pc:sldMk cId="0" sldId="385"/>
        </pc:sldMkLst>
      </pc:sldChg>
      <pc:sldMasterChg chg="delSldLayout">
        <pc:chgData name="Myriam Slock" userId="36845fdf-f1fa-4db5-bc01-f859b1664543" providerId="ADAL" clId="{2BEB2CA7-6F97-4AC2-AAB4-479EC6FEA4CA}" dt="2022-06-28T05:04:41.913" v="50" actId="47"/>
        <pc:sldMasterMkLst>
          <pc:docMk/>
          <pc:sldMasterMk cId="0" sldId="2147483648"/>
        </pc:sldMasterMkLst>
        <pc:sldLayoutChg chg="del">
          <pc:chgData name="Myriam Slock" userId="36845fdf-f1fa-4db5-bc01-f859b1664543" providerId="ADAL" clId="{2BEB2CA7-6F97-4AC2-AAB4-479EC6FEA4CA}" dt="2022-06-28T05:04:41.913" v="50" actId="47"/>
          <pc:sldLayoutMkLst>
            <pc:docMk/>
            <pc:sldMasterMk cId="0" sldId="2147483648"/>
            <pc:sldLayoutMk cId="0" sldId="2147483651"/>
          </pc:sldLayoutMkLst>
        </pc:sldLayoutChg>
        <pc:sldLayoutChg chg="del">
          <pc:chgData name="Myriam Slock" userId="36845fdf-f1fa-4db5-bc01-f859b1664543" providerId="ADAL" clId="{2BEB2CA7-6F97-4AC2-AAB4-479EC6FEA4CA}" dt="2022-06-28T04:54:03.611" v="47" actId="47"/>
          <pc:sldLayoutMkLst>
            <pc:docMk/>
            <pc:sldMasterMk cId="0" sldId="2147483648"/>
            <pc:sldLayoutMk cId="2759952978" sldId="214748365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4" name="Shape 9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828800" latinLnBrk="0">
      <a:defRPr sz="2400">
        <a:latin typeface="+mn-lt"/>
        <a:ea typeface="+mn-ea"/>
        <a:cs typeface="+mn-cs"/>
        <a:sym typeface="Arial"/>
      </a:defRPr>
    </a:lvl1pPr>
    <a:lvl2pPr indent="228600" defTabSz="1828800" latinLnBrk="0">
      <a:defRPr sz="2400">
        <a:latin typeface="+mn-lt"/>
        <a:ea typeface="+mn-ea"/>
        <a:cs typeface="+mn-cs"/>
        <a:sym typeface="Arial"/>
      </a:defRPr>
    </a:lvl2pPr>
    <a:lvl3pPr indent="457200" defTabSz="1828800" latinLnBrk="0">
      <a:defRPr sz="2400">
        <a:latin typeface="+mn-lt"/>
        <a:ea typeface="+mn-ea"/>
        <a:cs typeface="+mn-cs"/>
        <a:sym typeface="Arial"/>
      </a:defRPr>
    </a:lvl3pPr>
    <a:lvl4pPr indent="685800" defTabSz="1828800" latinLnBrk="0">
      <a:defRPr sz="2400">
        <a:latin typeface="+mn-lt"/>
        <a:ea typeface="+mn-ea"/>
        <a:cs typeface="+mn-cs"/>
        <a:sym typeface="Arial"/>
      </a:defRPr>
    </a:lvl4pPr>
    <a:lvl5pPr indent="914400" defTabSz="1828800" latinLnBrk="0">
      <a:defRPr sz="2400">
        <a:latin typeface="+mn-lt"/>
        <a:ea typeface="+mn-ea"/>
        <a:cs typeface="+mn-cs"/>
        <a:sym typeface="Arial"/>
      </a:defRPr>
    </a:lvl5pPr>
    <a:lvl6pPr indent="1143000" defTabSz="1828800" latinLnBrk="0">
      <a:defRPr sz="2400">
        <a:latin typeface="+mn-lt"/>
        <a:ea typeface="+mn-ea"/>
        <a:cs typeface="+mn-cs"/>
        <a:sym typeface="Arial"/>
      </a:defRPr>
    </a:lvl6pPr>
    <a:lvl7pPr indent="1371600" defTabSz="1828800" latinLnBrk="0">
      <a:defRPr sz="2400">
        <a:latin typeface="+mn-lt"/>
        <a:ea typeface="+mn-ea"/>
        <a:cs typeface="+mn-cs"/>
        <a:sym typeface="Arial"/>
      </a:defRPr>
    </a:lvl7pPr>
    <a:lvl8pPr indent="1600200" defTabSz="1828800" latinLnBrk="0">
      <a:defRPr sz="2400">
        <a:latin typeface="+mn-lt"/>
        <a:ea typeface="+mn-ea"/>
        <a:cs typeface="+mn-cs"/>
        <a:sym typeface="Arial"/>
      </a:defRPr>
    </a:lvl8pPr>
    <a:lvl9pPr indent="1828800" defTabSz="1828800" latinLnBrk="0">
      <a:defRPr sz="2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ackdrop23-01.jpg" descr="backdrop23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functie presentator 01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237563" y="11942181"/>
            <a:ext cx="6096002" cy="473931"/>
          </a:xfrm>
          <a:prstGeom prst="rect">
            <a:avLst/>
          </a:prstGeom>
        </p:spPr>
        <p:txBody>
          <a:bodyPr lIns="0" tIns="0" rIns="0" bIns="0"/>
          <a:lstStyle>
            <a:lvl1pPr defTabSz="2438337">
              <a:lnSpc>
                <a:spcPct val="120000"/>
              </a:lnSpc>
              <a:defRPr sz="2400" i="1">
                <a:solidFill>
                  <a:srgbClr val="5E5E5E"/>
                </a:solidFill>
              </a:defRPr>
            </a:lvl1pPr>
          </a:lstStyle>
          <a:p>
            <a:r>
              <a:t>functie presentator 01</a:t>
            </a:r>
          </a:p>
        </p:txBody>
      </p:sp>
      <p:sp>
        <p:nvSpPr>
          <p:cNvPr id="14" name="Titel van de presentatie max 2 lijnen"/>
          <p:cNvSpPr txBox="1">
            <a:spLocks noGrp="1"/>
          </p:cNvSpPr>
          <p:nvPr>
            <p:ph type="title" hasCustomPrompt="1"/>
          </p:nvPr>
        </p:nvSpPr>
        <p:spPr>
          <a:xfrm>
            <a:off x="3678763" y="5622990"/>
            <a:ext cx="19824440" cy="3195575"/>
          </a:xfrm>
          <a:prstGeom prst="rect">
            <a:avLst/>
          </a:prstGeom>
        </p:spPr>
        <p:txBody>
          <a:bodyPr lIns="0" tIns="0" rIns="0" bIns="0"/>
          <a:lstStyle>
            <a:lvl1pPr defTabSz="2438337">
              <a:defRPr spc="0">
                <a:solidFill>
                  <a:srgbClr val="004686"/>
                </a:solidFill>
              </a:defRPr>
            </a:lvl1pPr>
          </a:lstStyle>
          <a:p>
            <a:r>
              <a:t>Titel van de presentatie max 2 lijnen</a:t>
            </a:r>
          </a:p>
        </p:txBody>
      </p:sp>
      <p:sp>
        <p:nvSpPr>
          <p:cNvPr id="15" name="Presentator 02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0815703" y="11142691"/>
            <a:ext cx="6096003" cy="744733"/>
          </a:xfrm>
          <a:prstGeom prst="rect">
            <a:avLst/>
          </a:prstGeom>
        </p:spPr>
        <p:txBody>
          <a:bodyPr lIns="0" tIns="0" rIns="0" bIns="0"/>
          <a:lstStyle>
            <a:lvl1pPr defTabSz="2438337">
              <a:lnSpc>
                <a:spcPct val="120000"/>
              </a:lnSpc>
              <a:defRPr sz="3600">
                <a:solidFill>
                  <a:srgbClr val="5E5E5E"/>
                </a:solidFill>
              </a:defRPr>
            </a:lvl1pPr>
          </a:lstStyle>
          <a:p>
            <a:r>
              <a:t>Presentator 02</a:t>
            </a:r>
          </a:p>
        </p:txBody>
      </p:sp>
      <p:sp>
        <p:nvSpPr>
          <p:cNvPr id="16" name="Presentator 03"/>
          <p:cNvSpPr txBox="1">
            <a:spLocks noGrp="1"/>
          </p:cNvSpPr>
          <p:nvPr>
            <p:ph type="body" sz="quarter" idx="23"/>
          </p:nvPr>
        </p:nvSpPr>
        <p:spPr>
          <a:xfrm>
            <a:off x="17393843" y="11142691"/>
            <a:ext cx="6096003" cy="744733"/>
          </a:xfrm>
          <a:prstGeom prst="rect">
            <a:avLst/>
          </a:prstGeom>
        </p:spPr>
        <p:txBody>
          <a:bodyPr lIns="0" tIns="0" rIns="0" bIns="0"/>
          <a:lstStyle/>
          <a:p>
            <a:pPr defTabSz="2438337">
              <a:lnSpc>
                <a:spcPct val="150000"/>
              </a:lnSpc>
              <a:defRPr sz="3600">
                <a:solidFill>
                  <a:srgbClr val="5E5E5E"/>
                </a:solidFill>
              </a:defRPr>
            </a:pPr>
            <a:endParaRPr/>
          </a:p>
        </p:txBody>
      </p:sp>
      <p:sp>
        <p:nvSpPr>
          <p:cNvPr id="17" name="functie presentator 02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0815703" y="11942181"/>
            <a:ext cx="6096003" cy="473931"/>
          </a:xfrm>
          <a:prstGeom prst="rect">
            <a:avLst/>
          </a:prstGeom>
        </p:spPr>
        <p:txBody>
          <a:bodyPr lIns="0" tIns="0" rIns="0" bIns="0"/>
          <a:lstStyle>
            <a:lvl1pPr defTabSz="2438337">
              <a:lnSpc>
                <a:spcPct val="120000"/>
              </a:lnSpc>
              <a:defRPr sz="2400" i="1">
                <a:solidFill>
                  <a:srgbClr val="5E5E5E"/>
                </a:solidFill>
              </a:defRPr>
            </a:lvl1pPr>
          </a:lstStyle>
          <a:p>
            <a:r>
              <a:t>functie presentator 02</a:t>
            </a:r>
          </a:p>
        </p:txBody>
      </p:sp>
      <p:sp>
        <p:nvSpPr>
          <p:cNvPr id="18" name="functie presentator 03"/>
          <p:cNvSpPr txBox="1">
            <a:spLocks noGrp="1"/>
          </p:cNvSpPr>
          <p:nvPr>
            <p:ph type="body" sz="quarter" idx="25"/>
          </p:nvPr>
        </p:nvSpPr>
        <p:spPr>
          <a:xfrm>
            <a:off x="17393843" y="11942181"/>
            <a:ext cx="6096003" cy="473931"/>
          </a:xfrm>
          <a:prstGeom prst="rect">
            <a:avLst/>
          </a:prstGeom>
        </p:spPr>
        <p:txBody>
          <a:bodyPr lIns="0" tIns="0" rIns="0" bIns="0"/>
          <a:lstStyle/>
          <a:p>
            <a:pPr defTabSz="2438337">
              <a:lnSpc>
                <a:spcPct val="150000"/>
              </a:lnSpc>
              <a:defRPr sz="3600">
                <a:solidFill>
                  <a:srgbClr val="5E5E5E"/>
                </a:solidFill>
              </a:defRPr>
            </a:pPr>
            <a:endParaRPr/>
          </a:p>
        </p:txBody>
      </p:sp>
      <p:sp>
        <p:nvSpPr>
          <p:cNvPr id="19" name="Presentator 02"/>
          <p:cNvSpPr txBox="1">
            <a:spLocks noGrp="1"/>
          </p:cNvSpPr>
          <p:nvPr>
            <p:ph type="body" sz="quarter" idx="26" hasCustomPrompt="1"/>
          </p:nvPr>
        </p:nvSpPr>
        <p:spPr>
          <a:xfrm>
            <a:off x="4218283" y="11142691"/>
            <a:ext cx="6096003" cy="744733"/>
          </a:xfrm>
          <a:prstGeom prst="rect">
            <a:avLst/>
          </a:prstGeom>
        </p:spPr>
        <p:txBody>
          <a:bodyPr lIns="0" tIns="0" rIns="0" bIns="0"/>
          <a:lstStyle>
            <a:lvl1pPr defTabSz="2438337">
              <a:lnSpc>
                <a:spcPct val="120000"/>
              </a:lnSpc>
              <a:defRPr sz="3600">
                <a:solidFill>
                  <a:srgbClr val="5E5E5E"/>
                </a:solidFill>
              </a:defRPr>
            </a:lvl1pPr>
          </a:lstStyle>
          <a:p>
            <a:r>
              <a:t>Presentator 01</a:t>
            </a:r>
          </a:p>
        </p:txBody>
      </p:sp>
      <p:sp>
        <p:nvSpPr>
          <p:cNvPr id="20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987338" y="13070208"/>
            <a:ext cx="396827" cy="385391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 02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389" y="482028"/>
            <a:ext cx="5973834" cy="2360790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functie presentator 01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237563" y="8318448"/>
            <a:ext cx="6096002" cy="473931"/>
          </a:xfrm>
          <a:prstGeom prst="rect">
            <a:avLst/>
          </a:prstGeom>
        </p:spPr>
        <p:txBody>
          <a:bodyPr lIns="0" tIns="0" rIns="0" bIns="0"/>
          <a:lstStyle>
            <a:lvl1pPr defTabSz="2438337">
              <a:lnSpc>
                <a:spcPct val="120000"/>
              </a:lnSpc>
              <a:defRPr sz="2400" i="1">
                <a:solidFill>
                  <a:srgbClr val="5E5E5E"/>
                </a:solidFill>
              </a:defRPr>
            </a:lvl1pPr>
          </a:lstStyle>
          <a:p>
            <a:r>
              <a:t>functie presentator 01</a:t>
            </a:r>
          </a:p>
        </p:txBody>
      </p:sp>
      <p:sp>
        <p:nvSpPr>
          <p:cNvPr id="29" name="Titel van de presentatie max 2 lijnen"/>
          <p:cNvSpPr txBox="1">
            <a:spLocks noGrp="1"/>
          </p:cNvSpPr>
          <p:nvPr>
            <p:ph type="title" hasCustomPrompt="1"/>
          </p:nvPr>
        </p:nvSpPr>
        <p:spPr>
          <a:xfrm>
            <a:off x="3678763" y="5622990"/>
            <a:ext cx="19824440" cy="3195575"/>
          </a:xfrm>
          <a:prstGeom prst="rect">
            <a:avLst/>
          </a:prstGeom>
        </p:spPr>
        <p:txBody>
          <a:bodyPr lIns="0" tIns="0" rIns="0" bIns="0"/>
          <a:lstStyle>
            <a:lvl1pPr defTabSz="2438337">
              <a:defRPr spc="0">
                <a:solidFill>
                  <a:srgbClr val="004686"/>
                </a:solidFill>
              </a:defRPr>
            </a:lvl1pPr>
          </a:lstStyle>
          <a:p>
            <a:r>
              <a:t>Titel van de presentatie max 2 lijnen</a:t>
            </a:r>
          </a:p>
        </p:txBody>
      </p:sp>
      <p:sp>
        <p:nvSpPr>
          <p:cNvPr id="30" name="Presentator 02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0815703" y="7518958"/>
            <a:ext cx="6096003" cy="744733"/>
          </a:xfrm>
          <a:prstGeom prst="rect">
            <a:avLst/>
          </a:prstGeom>
        </p:spPr>
        <p:txBody>
          <a:bodyPr lIns="0" tIns="0" rIns="0" bIns="0"/>
          <a:lstStyle>
            <a:lvl1pPr defTabSz="2438337">
              <a:lnSpc>
                <a:spcPct val="120000"/>
              </a:lnSpc>
              <a:defRPr sz="3600">
                <a:solidFill>
                  <a:srgbClr val="5E5E5E"/>
                </a:solidFill>
              </a:defRPr>
            </a:lvl1pPr>
          </a:lstStyle>
          <a:p>
            <a:r>
              <a:t>Presentator 02</a:t>
            </a:r>
          </a:p>
        </p:txBody>
      </p:sp>
      <p:sp>
        <p:nvSpPr>
          <p:cNvPr id="31" name="Presentator 03"/>
          <p:cNvSpPr txBox="1">
            <a:spLocks noGrp="1"/>
          </p:cNvSpPr>
          <p:nvPr>
            <p:ph type="body" sz="quarter" idx="23"/>
          </p:nvPr>
        </p:nvSpPr>
        <p:spPr>
          <a:xfrm>
            <a:off x="17393843" y="11142691"/>
            <a:ext cx="6096003" cy="744733"/>
          </a:xfrm>
          <a:prstGeom prst="rect">
            <a:avLst/>
          </a:prstGeom>
        </p:spPr>
        <p:txBody>
          <a:bodyPr lIns="0" tIns="0" rIns="0" bIns="0"/>
          <a:lstStyle/>
          <a:p>
            <a:pPr defTabSz="2438337">
              <a:lnSpc>
                <a:spcPct val="150000"/>
              </a:lnSpc>
              <a:defRPr sz="3600">
                <a:solidFill>
                  <a:srgbClr val="5E5E5E"/>
                </a:solidFill>
              </a:defRPr>
            </a:pPr>
            <a:endParaRPr/>
          </a:p>
        </p:txBody>
      </p:sp>
      <p:sp>
        <p:nvSpPr>
          <p:cNvPr id="32" name="functie presentator 02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0815703" y="8318448"/>
            <a:ext cx="6096003" cy="473931"/>
          </a:xfrm>
          <a:prstGeom prst="rect">
            <a:avLst/>
          </a:prstGeom>
        </p:spPr>
        <p:txBody>
          <a:bodyPr lIns="0" tIns="0" rIns="0" bIns="0"/>
          <a:lstStyle>
            <a:lvl1pPr defTabSz="2438337">
              <a:lnSpc>
                <a:spcPct val="120000"/>
              </a:lnSpc>
              <a:defRPr sz="2400" i="1">
                <a:solidFill>
                  <a:srgbClr val="5E5E5E"/>
                </a:solidFill>
              </a:defRPr>
            </a:lvl1pPr>
          </a:lstStyle>
          <a:p>
            <a:r>
              <a:t>functie presentator 02</a:t>
            </a:r>
          </a:p>
        </p:txBody>
      </p:sp>
      <p:sp>
        <p:nvSpPr>
          <p:cNvPr id="33" name="functie presentator 03"/>
          <p:cNvSpPr txBox="1">
            <a:spLocks noGrp="1"/>
          </p:cNvSpPr>
          <p:nvPr>
            <p:ph type="body" sz="quarter" idx="25"/>
          </p:nvPr>
        </p:nvSpPr>
        <p:spPr>
          <a:xfrm>
            <a:off x="17393843" y="11942181"/>
            <a:ext cx="6096003" cy="473931"/>
          </a:xfrm>
          <a:prstGeom prst="rect">
            <a:avLst/>
          </a:prstGeom>
        </p:spPr>
        <p:txBody>
          <a:bodyPr lIns="0" tIns="0" rIns="0" bIns="0"/>
          <a:lstStyle/>
          <a:p>
            <a:pPr defTabSz="2438337">
              <a:lnSpc>
                <a:spcPct val="150000"/>
              </a:lnSpc>
              <a:defRPr sz="3600">
                <a:solidFill>
                  <a:srgbClr val="5E5E5E"/>
                </a:solidFill>
              </a:defRPr>
            </a:pPr>
            <a:endParaRPr/>
          </a:p>
        </p:txBody>
      </p:sp>
      <p:sp>
        <p:nvSpPr>
          <p:cNvPr id="34" name="Presentator 02"/>
          <p:cNvSpPr txBox="1">
            <a:spLocks noGrp="1"/>
          </p:cNvSpPr>
          <p:nvPr>
            <p:ph type="body" sz="quarter" idx="26" hasCustomPrompt="1"/>
          </p:nvPr>
        </p:nvSpPr>
        <p:spPr>
          <a:xfrm>
            <a:off x="4218283" y="7518958"/>
            <a:ext cx="6096003" cy="744733"/>
          </a:xfrm>
          <a:prstGeom prst="rect">
            <a:avLst/>
          </a:prstGeom>
        </p:spPr>
        <p:txBody>
          <a:bodyPr lIns="0" tIns="0" rIns="0" bIns="0"/>
          <a:lstStyle>
            <a:lvl1pPr defTabSz="2438337">
              <a:lnSpc>
                <a:spcPct val="120000"/>
              </a:lnSpc>
              <a:defRPr sz="3600">
                <a:solidFill>
                  <a:srgbClr val="5E5E5E"/>
                </a:solidFill>
              </a:defRPr>
            </a:lvl1pPr>
          </a:lstStyle>
          <a:p>
            <a:r>
              <a:t>Presentator 01</a:t>
            </a:r>
          </a:p>
        </p:txBody>
      </p:sp>
      <p:sp>
        <p:nvSpPr>
          <p:cNvPr id="35" name="Rechthoek"/>
          <p:cNvSpPr/>
          <p:nvPr/>
        </p:nvSpPr>
        <p:spPr>
          <a:xfrm>
            <a:off x="-101600" y="12771966"/>
            <a:ext cx="24789937" cy="1270001"/>
          </a:xfrm>
          <a:prstGeom prst="rect">
            <a:avLst/>
          </a:prstGeom>
          <a:solidFill>
            <a:srgbClr val="FCC13F"/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pic>
        <p:nvPicPr>
          <p:cNvPr id="36" name="Afbeelding" descr="Afbeeld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7067" y="8910637"/>
            <a:ext cx="24384001" cy="4453677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987338" y="13070208"/>
            <a:ext cx="396827" cy="385391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DSLID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VLHORA_LOGO_3D_FULL2020-RGB.jpg" descr="VLHORA_LOGO_3D_FULL2020-RGB.jpg"/>
          <p:cNvPicPr>
            <a:picLocks noChangeAspect="1"/>
          </p:cNvPicPr>
          <p:nvPr/>
        </p:nvPicPr>
        <p:blipFill>
          <a:blip r:embed="rId2"/>
          <a:srcRect l="4746" t="12016" r="4744" b="8683"/>
          <a:stretch>
            <a:fillRect/>
          </a:stretch>
        </p:blipFill>
        <p:spPr>
          <a:xfrm>
            <a:off x="-8136345" y="9973143"/>
            <a:ext cx="6502442" cy="2660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0696" y="1434994"/>
            <a:ext cx="2382102" cy="1825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4542" y="4487217"/>
            <a:ext cx="3009183" cy="1009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17533" y="1723320"/>
            <a:ext cx="1620204" cy="1620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13152" y="1790600"/>
            <a:ext cx="1895500" cy="1485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09119" y="1926488"/>
            <a:ext cx="3182707" cy="1213864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41154" y="6576289"/>
            <a:ext cx="1895500" cy="1635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83175" y="6969688"/>
            <a:ext cx="3372467" cy="848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62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99518" y="1715745"/>
            <a:ext cx="2217574" cy="1635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50696" y="4202907"/>
            <a:ext cx="2382102" cy="1343223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260008" y="6767909"/>
            <a:ext cx="3150307" cy="1252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846904" y="4369649"/>
            <a:ext cx="2590945" cy="1009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Image" descr="Imag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691230" y="4401126"/>
            <a:ext cx="2648171" cy="946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Image" descr="Image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60692" y="6695047"/>
            <a:ext cx="2372106" cy="1397838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987338" y="13070208"/>
            <a:ext cx="396827" cy="385391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Ondertitel ter uitbreiding of verduidelijking van titel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6" name="Body Level One…"/>
          <p:cNvSpPr txBox="1">
            <a:spLocks noGrp="1"/>
          </p:cNvSpPr>
          <p:nvPr>
            <p:ph type="body" idx="21" hasCustomPrompt="1"/>
          </p:nvPr>
        </p:nvSpPr>
        <p:spPr>
          <a:xfrm>
            <a:off x="3797298" y="4654903"/>
            <a:ext cx="19765370" cy="7704688"/>
          </a:xfrm>
          <a:prstGeom prst="rect">
            <a:avLst/>
          </a:prstGeom>
        </p:spPr>
        <p:txBody>
          <a:bodyPr lIns="0" tIns="0" rIns="0" bIns="0"/>
          <a:lstStyle>
            <a:lvl1pPr marL="571498" indent="-571498" defTabSz="2438337">
              <a:lnSpc>
                <a:spcPct val="80000"/>
              </a:lnSpc>
              <a:spcBef>
                <a:spcPts val="4500"/>
              </a:spcBef>
              <a:buSzPct val="123000"/>
              <a:buChar char="•"/>
              <a:defRPr sz="4000" b="1">
                <a:solidFill>
                  <a:srgbClr val="000000"/>
                </a:solidFill>
              </a:defRPr>
            </a:lvl1pPr>
          </a:lstStyle>
          <a:p>
            <a:r>
              <a:t>Slide bullet text</a:t>
            </a:r>
          </a:p>
        </p:txBody>
      </p:sp>
      <p:sp>
        <p:nvSpPr>
          <p:cNvPr id="77" name="Titel van de slide max 1 lijn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3803699" y="1799165"/>
            <a:ext cx="19752568" cy="1092202"/>
          </a:xfrm>
          <a:prstGeom prst="rect">
            <a:avLst/>
          </a:prstGeom>
        </p:spPr>
        <p:txBody>
          <a:bodyPr lIns="0" tIns="0" rIns="0" bIns="0"/>
          <a:lstStyle>
            <a:lvl1pPr defTabSz="2438337">
              <a:lnSpc>
                <a:spcPct val="80000"/>
              </a:lnSpc>
              <a:defRPr sz="6500" b="1" spc="-200">
                <a:solidFill>
                  <a:srgbClr val="000000"/>
                </a:solidFill>
              </a:defRPr>
            </a:lvl1pPr>
          </a:lstStyle>
          <a:p>
            <a:r>
              <a:t>Titel van de slide max 1 lijn</a:t>
            </a:r>
          </a:p>
        </p:txBody>
      </p:sp>
      <p:sp>
        <p:nvSpPr>
          <p:cNvPr id="7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iteltekst"/>
          <p:cNvSpPr txBox="1">
            <a:spLocks noGrp="1"/>
          </p:cNvSpPr>
          <p:nvPr>
            <p:ph type="title"/>
          </p:nvPr>
        </p:nvSpPr>
        <p:spPr>
          <a:xfrm>
            <a:off x="0" y="730250"/>
            <a:ext cx="24384000" cy="2651126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lnSpc>
                <a:spcPct val="90000"/>
              </a:lnSpc>
              <a:defRPr sz="8800" b="0" spc="0">
                <a:solidFill>
                  <a:srgbClr val="3C3C3C"/>
                </a:solidFill>
              </a:defRPr>
            </a:lvl1pPr>
          </a:lstStyle>
          <a:p>
            <a:r>
              <a:t>Titeltekst</a:t>
            </a:r>
          </a:p>
        </p:txBody>
      </p:sp>
      <p:sp>
        <p:nvSpPr>
          <p:cNvPr id="86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-3" y="3651250"/>
            <a:ext cx="24384000" cy="7539264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lnSpc>
                <a:spcPct val="90000"/>
              </a:lnSpc>
              <a:defRPr sz="5600">
                <a:solidFill>
                  <a:srgbClr val="3C3C3C"/>
                </a:solidFill>
              </a:defRPr>
            </a:lvl1pPr>
            <a:lvl2pPr marL="719999" indent="-719999" defTabSz="1828800">
              <a:lnSpc>
                <a:spcPct val="90000"/>
              </a:lnSpc>
              <a:buSzPct val="75000"/>
              <a:buChar char="æ"/>
              <a:defRPr sz="5600">
                <a:solidFill>
                  <a:srgbClr val="3C3C3C"/>
                </a:solidFill>
              </a:defRPr>
            </a:lvl2pPr>
            <a:lvl3pPr marL="1079999" indent="-719999" defTabSz="1828800">
              <a:lnSpc>
                <a:spcPct val="90000"/>
              </a:lnSpc>
              <a:buSzPct val="70000"/>
              <a:defRPr sz="5600">
                <a:solidFill>
                  <a:srgbClr val="3C3C3C"/>
                </a:solidFill>
              </a:defRPr>
            </a:lvl3pPr>
            <a:lvl4pPr marL="1584000" indent="-863999" defTabSz="1828800">
              <a:lnSpc>
                <a:spcPct val="90000"/>
              </a:lnSpc>
              <a:buSzPct val="100000"/>
              <a:buChar char="‐"/>
              <a:defRPr sz="5600">
                <a:solidFill>
                  <a:srgbClr val="3C3C3C"/>
                </a:solidFill>
              </a:defRPr>
            </a:lvl4pPr>
            <a:lvl5pPr marL="1636941" indent="-592941" defTabSz="1828800">
              <a:lnSpc>
                <a:spcPct val="90000"/>
              </a:lnSpc>
              <a:buSzPct val="120000"/>
              <a:buChar char="›"/>
              <a:defRPr sz="5600">
                <a:solidFill>
                  <a:srgbClr val="3C3C3C"/>
                </a:solidFill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87" name="Dianummer"/>
          <p:cNvSpPr txBox="1">
            <a:spLocks noGrp="1"/>
          </p:cNvSpPr>
          <p:nvPr>
            <p:ph type="sldNum" sz="quarter" idx="2"/>
          </p:nvPr>
        </p:nvSpPr>
        <p:spPr>
          <a:xfrm flipH="1">
            <a:off x="22728000" y="13370371"/>
            <a:ext cx="1656001" cy="345630"/>
          </a:xfrm>
          <a:prstGeom prst="rect">
            <a:avLst/>
          </a:prstGeom>
          <a:solidFill>
            <a:srgbClr val="009CAB"/>
          </a:solidFill>
        </p:spPr>
        <p:txBody>
          <a:bodyPr wrap="square" lIns="0" tIns="0" rIns="0" bIns="0"/>
          <a:lstStyle>
            <a:lvl1pPr defTabSz="1828800">
              <a:defRPr sz="2400" b="0" spc="4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drop18-01.jpg" descr="backdrop18-0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Hoofdtekst - niveau één…"/>
          <p:cNvSpPr txBox="1">
            <a:spLocks noGrp="1"/>
          </p:cNvSpPr>
          <p:nvPr>
            <p:ph type="body" idx="1" hasCustomPrompt="1"/>
          </p:nvPr>
        </p:nvSpPr>
        <p:spPr>
          <a:xfrm>
            <a:off x="3797298" y="3067229"/>
            <a:ext cx="21971003" cy="9347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Ondertitel ter uitbreiding of verduidelijking van titel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Titeltekst"/>
          <p:cNvSpPr txBox="1">
            <a:spLocks noGrp="1"/>
          </p:cNvSpPr>
          <p:nvPr>
            <p:ph type="title"/>
          </p:nvPr>
        </p:nvSpPr>
        <p:spPr>
          <a:xfrm>
            <a:off x="3653366" y="2743200"/>
            <a:ext cx="19507201" cy="93027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Titeltekst</a:t>
            </a:r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3163339" y="13070208"/>
            <a:ext cx="396827" cy="385391"/>
          </a:xfrm>
          <a:prstGeom prst="rect">
            <a:avLst/>
          </a:prstGeom>
          <a:ln w="254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defRPr sz="2000"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</p:sldLayoutIdLst>
  <p:transition spd="med"/>
  <p:txStyles>
    <p:titleStyle>
      <a:lvl1pPr marL="0" marR="0" indent="0" algn="l" defTabSz="2438337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59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2438337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59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2438337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59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2438337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59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2438337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59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2438337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59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2438337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59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2438337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59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2438337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59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4686"/>
          </a:solidFill>
          <a:uFillTx/>
          <a:latin typeface="+mn-lt"/>
          <a:ea typeface="+mn-ea"/>
          <a:cs typeface="+mn-cs"/>
          <a:sym typeface="Arial"/>
        </a:defRPr>
      </a:lvl1pPr>
      <a:lvl2pPr marL="1168400" marR="0" indent="-558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4400" b="0" i="0" u="none" strike="noStrike" cap="none" spc="0" baseline="0">
          <a:solidFill>
            <a:srgbClr val="004686"/>
          </a:solidFill>
          <a:uFillTx/>
          <a:latin typeface="+mn-lt"/>
          <a:ea typeface="+mn-ea"/>
          <a:cs typeface="+mn-cs"/>
          <a:sym typeface="Arial"/>
        </a:defRPr>
      </a:lvl2pPr>
      <a:lvl3pPr marL="1778000" marR="0" indent="-558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4400" b="0" i="0" u="none" strike="noStrike" cap="none" spc="0" baseline="0">
          <a:solidFill>
            <a:srgbClr val="004686"/>
          </a:solidFill>
          <a:uFillTx/>
          <a:latin typeface="+mn-lt"/>
          <a:ea typeface="+mn-ea"/>
          <a:cs typeface="+mn-cs"/>
          <a:sym typeface="Arial"/>
        </a:defRPr>
      </a:lvl3pPr>
      <a:lvl4pPr marL="2387600" marR="0" indent="-558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4400" b="0" i="0" u="none" strike="noStrike" cap="none" spc="0" baseline="0">
          <a:solidFill>
            <a:srgbClr val="004686"/>
          </a:solidFill>
          <a:uFillTx/>
          <a:latin typeface="+mn-lt"/>
          <a:ea typeface="+mn-ea"/>
          <a:cs typeface="+mn-cs"/>
          <a:sym typeface="Arial"/>
        </a:defRPr>
      </a:lvl4pPr>
      <a:lvl5pPr marL="2997200" marR="0" indent="-558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4400" b="0" i="0" u="none" strike="noStrike" cap="none" spc="0" baseline="0">
          <a:solidFill>
            <a:srgbClr val="004686"/>
          </a:solidFill>
          <a:uFillTx/>
          <a:latin typeface="+mn-lt"/>
          <a:ea typeface="+mn-ea"/>
          <a:cs typeface="+mn-cs"/>
          <a:sym typeface="Arial"/>
        </a:defRPr>
      </a:lvl5pPr>
      <a:lvl6pPr marL="3606800" marR="0" indent="-558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4400" b="0" i="0" u="none" strike="noStrike" cap="none" spc="0" baseline="0">
          <a:solidFill>
            <a:srgbClr val="004686"/>
          </a:solidFill>
          <a:uFillTx/>
          <a:latin typeface="+mn-lt"/>
          <a:ea typeface="+mn-ea"/>
          <a:cs typeface="+mn-cs"/>
          <a:sym typeface="Arial"/>
        </a:defRPr>
      </a:lvl6pPr>
      <a:lvl7pPr marL="4216400" marR="0" indent="-558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4400" b="0" i="0" u="none" strike="noStrike" cap="none" spc="0" baseline="0">
          <a:solidFill>
            <a:srgbClr val="004686"/>
          </a:solidFill>
          <a:uFillTx/>
          <a:latin typeface="+mn-lt"/>
          <a:ea typeface="+mn-ea"/>
          <a:cs typeface="+mn-cs"/>
          <a:sym typeface="Arial"/>
        </a:defRPr>
      </a:lvl7pPr>
      <a:lvl8pPr marL="4826000" marR="0" indent="-558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4400" b="0" i="0" u="none" strike="noStrike" cap="none" spc="0" baseline="0">
          <a:solidFill>
            <a:srgbClr val="004686"/>
          </a:solidFill>
          <a:uFillTx/>
          <a:latin typeface="+mn-lt"/>
          <a:ea typeface="+mn-ea"/>
          <a:cs typeface="+mn-cs"/>
          <a:sym typeface="Arial"/>
        </a:defRPr>
      </a:lvl8pPr>
      <a:lvl9pPr marL="5435600" marR="0" indent="-558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4400" b="0" i="0" u="none" strike="noStrike" cap="none" spc="0" baseline="0">
          <a:solidFill>
            <a:srgbClr val="004686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Blikopener"/>
          <p:cNvSpPr txBox="1">
            <a:spLocks noGrp="1"/>
          </p:cNvSpPr>
          <p:nvPr>
            <p:ph type="title"/>
          </p:nvPr>
        </p:nvSpPr>
        <p:spPr>
          <a:xfrm>
            <a:off x="7234763" y="3879158"/>
            <a:ext cx="19824440" cy="208490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  <a:defRPr sz="8500"/>
            </a:pPr>
            <a:r>
              <a:rPr lang="nl-BE" sz="15000" dirty="0"/>
              <a:t>Welkom</a:t>
            </a:r>
            <a:endParaRPr sz="15000" dirty="0"/>
          </a:p>
        </p:txBody>
      </p:sp>
      <p:sp>
        <p:nvSpPr>
          <p:cNvPr id="89" name="Rechthoek"/>
          <p:cNvSpPr/>
          <p:nvPr/>
        </p:nvSpPr>
        <p:spPr>
          <a:xfrm>
            <a:off x="-7243" y="-6388"/>
            <a:ext cx="24398486" cy="13714749"/>
          </a:xfrm>
          <a:prstGeom prst="rect">
            <a:avLst/>
          </a:prstGeom>
          <a:ln w="25400">
            <a:solidFill>
              <a:srgbClr val="535353"/>
            </a:solidFill>
            <a:miter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92" name="Blikopener"/>
          <p:cNvSpPr txBox="1"/>
          <p:nvPr/>
        </p:nvSpPr>
        <p:spPr>
          <a:xfrm>
            <a:off x="7476448" y="7513514"/>
            <a:ext cx="10658414" cy="215278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2438337">
              <a:defRPr sz="2500">
                <a:latin typeface="+mj-lt"/>
                <a:ea typeface="+mj-ea"/>
                <a:cs typeface="+mj-cs"/>
                <a:sym typeface="Helvetica"/>
              </a:defRPr>
            </a:pPr>
            <a:r>
              <a:rPr sz="4500" dirty="0"/>
              <a:t>Gent - 20 </a:t>
            </a:r>
            <a:r>
              <a:rPr sz="4500" dirty="0" err="1"/>
              <a:t>juni</a:t>
            </a:r>
            <a:r>
              <a:rPr sz="4500" dirty="0"/>
              <a:t> 2022</a:t>
            </a:r>
          </a:p>
        </p:txBody>
      </p:sp>
      <p:sp>
        <p:nvSpPr>
          <p:cNvPr id="10" name="Blikopener">
            <a:extLst>
              <a:ext uri="{FF2B5EF4-FFF2-40B4-BE49-F238E27FC236}">
                <a16:creationId xmlns:a16="http://schemas.microsoft.com/office/drawing/2014/main" id="{29971489-BD63-CBDD-8982-A8FC55871D24}"/>
              </a:ext>
            </a:extLst>
          </p:cNvPr>
          <p:cNvSpPr txBox="1"/>
          <p:nvPr/>
        </p:nvSpPr>
        <p:spPr>
          <a:xfrm>
            <a:off x="7476448" y="5964059"/>
            <a:ext cx="10658414" cy="215278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2438337">
              <a:defRPr sz="4500" b="1">
                <a:solidFill>
                  <a:srgbClr val="ED4E53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8500" dirty="0"/>
              <a:t>Idee-</a:t>
            </a:r>
            <a:r>
              <a:rPr sz="8500" dirty="0" err="1"/>
              <a:t>doos</a:t>
            </a:r>
            <a:r>
              <a:rPr sz="8500" dirty="0"/>
              <a:t>-</a:t>
            </a:r>
            <a:r>
              <a:rPr sz="8500" dirty="0" err="1"/>
              <a:t>momen</a:t>
            </a:r>
            <a:r>
              <a:rPr lang="nl-BE" sz="8500" dirty="0"/>
              <a:t>t</a:t>
            </a:r>
            <a:endParaRPr sz="8500"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233969" y="13070208"/>
            <a:ext cx="255564" cy="3853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175" name="Titel van de slide max 1 lijn"/>
          <p:cNvSpPr txBox="1"/>
          <p:nvPr/>
        </p:nvSpPr>
        <p:spPr>
          <a:xfrm>
            <a:off x="3786767" y="1291166"/>
            <a:ext cx="19752568" cy="156800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defTabSz="2438337">
              <a:lnSpc>
                <a:spcPct val="80000"/>
              </a:lnSpc>
              <a:defRPr sz="6500" b="1">
                <a:solidFill>
                  <a:srgbClr val="005089"/>
                </a:solidFill>
              </a:defRPr>
            </a:lvl1pPr>
          </a:lstStyle>
          <a:p>
            <a:r>
              <a:t>Short Term Mobility - International Weeks (IP)</a:t>
            </a:r>
          </a:p>
        </p:txBody>
      </p:sp>
      <p:pic>
        <p:nvPicPr>
          <p:cNvPr id="176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212" y="2714126"/>
            <a:ext cx="10191575" cy="9659348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Blended Intensive Programme"/>
          <p:cNvSpPr txBox="1"/>
          <p:nvPr/>
        </p:nvSpPr>
        <p:spPr>
          <a:xfrm>
            <a:off x="17337589" y="9541047"/>
            <a:ext cx="4247606" cy="260397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defTabSz="914400">
              <a:defRPr sz="6000" b="1"/>
            </a:pPr>
            <a:r>
              <a:t>Blended</a:t>
            </a:r>
            <a:br/>
            <a:r>
              <a:t>Intensive</a:t>
            </a:r>
            <a:br/>
            <a:r>
              <a:t>Programme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3999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Rechthoek"/>
          <p:cNvSpPr/>
          <p:nvPr/>
        </p:nvSpPr>
        <p:spPr>
          <a:xfrm>
            <a:off x="0" y="1185333"/>
            <a:ext cx="4978070" cy="492773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pic>
        <p:nvPicPr>
          <p:cNvPr id="181" name="Picture 9" descr="Picture 9"/>
          <p:cNvPicPr>
            <a:picLocks noChangeAspect="1"/>
          </p:cNvPicPr>
          <p:nvPr/>
        </p:nvPicPr>
        <p:blipFill>
          <a:blip r:embed="rId3"/>
          <a:srcRect l="28927" r="27154"/>
          <a:stretch>
            <a:fillRect/>
          </a:stretch>
        </p:blipFill>
        <p:spPr>
          <a:xfrm>
            <a:off x="76431" y="1206278"/>
            <a:ext cx="4723662" cy="3361101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TextBox 1"/>
          <p:cNvSpPr txBox="1"/>
          <p:nvPr/>
        </p:nvSpPr>
        <p:spPr>
          <a:xfrm>
            <a:off x="175848" y="4549903"/>
            <a:ext cx="4626373" cy="110938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sz="3200" b="1">
                <a:solidFill>
                  <a:srgbClr val="FFFFFF"/>
                </a:solidFill>
              </a:defRPr>
            </a:pPr>
            <a:r>
              <a:t>21-25 February</a:t>
            </a:r>
          </a:p>
          <a:p>
            <a:pPr>
              <a:defRPr sz="3200" b="1">
                <a:solidFill>
                  <a:srgbClr val="FFFFFF"/>
                </a:solidFill>
              </a:defRPr>
            </a:pPr>
            <a:r>
              <a:t>Antwerp</a:t>
            </a:r>
          </a:p>
        </p:txBody>
      </p:sp>
      <p:pic>
        <p:nvPicPr>
          <p:cNvPr id="183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1408" y="11433400"/>
            <a:ext cx="5774162" cy="16495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Picture 10" descr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3375" y="11239786"/>
            <a:ext cx="7394941" cy="17627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196396" y="13023798"/>
            <a:ext cx="330709" cy="4318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Adelle Light"/>
                <a:ea typeface="Adelle Light"/>
                <a:cs typeface="Adelle Light"/>
                <a:sym typeface="Adelle Light"/>
              </a:defRPr>
            </a:lvl1pPr>
          </a:lstStyle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155" name="Rectangle"/>
          <p:cNvSpPr/>
          <p:nvPr/>
        </p:nvSpPr>
        <p:spPr>
          <a:xfrm>
            <a:off x="16010466" y="6621384"/>
            <a:ext cx="4613085" cy="14602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pic>
        <p:nvPicPr>
          <p:cNvPr id="15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2853" y="6889094"/>
            <a:ext cx="4013111" cy="1009740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Rectangle"/>
          <p:cNvSpPr/>
          <p:nvPr/>
        </p:nvSpPr>
        <p:spPr>
          <a:xfrm>
            <a:off x="753532" y="10024984"/>
            <a:ext cx="4613085" cy="255696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158" name="Rectangle"/>
          <p:cNvSpPr/>
          <p:nvPr/>
        </p:nvSpPr>
        <p:spPr>
          <a:xfrm>
            <a:off x="-215372" y="12785118"/>
            <a:ext cx="24618773" cy="2556968"/>
          </a:xfrm>
          <a:prstGeom prst="rect">
            <a:avLst/>
          </a:prstGeom>
          <a:solidFill>
            <a:srgbClr val="FCC13F"/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pic>
        <p:nvPicPr>
          <p:cNvPr id="15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7067" y="8910637"/>
            <a:ext cx="24384001" cy="44536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389" y="5677605"/>
            <a:ext cx="5973834" cy="23607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Blikopener"/>
          <p:cNvSpPr txBox="1">
            <a:spLocks noGrp="1"/>
          </p:cNvSpPr>
          <p:nvPr>
            <p:ph type="title"/>
          </p:nvPr>
        </p:nvSpPr>
        <p:spPr>
          <a:xfrm>
            <a:off x="7234763" y="3879158"/>
            <a:ext cx="19824440" cy="4045284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  <a:defRPr sz="8500"/>
            </a:pPr>
            <a:r>
              <a:t>International Retail</a:t>
            </a:r>
            <a:br/>
            <a:r>
              <a:t>Innovation Challenge</a:t>
            </a:r>
          </a:p>
        </p:txBody>
      </p:sp>
      <p:sp>
        <p:nvSpPr>
          <p:cNvPr id="97" name="Presentator 02"/>
          <p:cNvSpPr txBox="1">
            <a:spLocks noGrp="1"/>
          </p:cNvSpPr>
          <p:nvPr>
            <p:ph type="body" idx="26"/>
          </p:nvPr>
        </p:nvSpPr>
        <p:spPr>
          <a:xfrm>
            <a:off x="7257816" y="8179358"/>
            <a:ext cx="6096003" cy="744733"/>
          </a:xfrm>
          <a:prstGeom prst="rect">
            <a:avLst/>
          </a:prstGeom>
        </p:spPr>
        <p:txBody>
          <a:bodyPr/>
          <a:lstStyle/>
          <a:p>
            <a:r>
              <a:t>Patricia Cools</a:t>
            </a:r>
          </a:p>
        </p:txBody>
      </p:sp>
      <p:sp>
        <p:nvSpPr>
          <p:cNvPr id="98" name="Rechthoek"/>
          <p:cNvSpPr/>
          <p:nvPr/>
        </p:nvSpPr>
        <p:spPr>
          <a:xfrm>
            <a:off x="-7243" y="-6388"/>
            <a:ext cx="24398486" cy="13714749"/>
          </a:xfrm>
          <a:prstGeom prst="rect">
            <a:avLst/>
          </a:prstGeom>
          <a:ln w="25400">
            <a:solidFill>
              <a:srgbClr val="535353"/>
            </a:solidFill>
            <a:miter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99" name="Lijn"/>
          <p:cNvSpPr/>
          <p:nvPr/>
        </p:nvSpPr>
        <p:spPr>
          <a:xfrm flipV="1">
            <a:off x="13713700" y="8180384"/>
            <a:ext cx="1" cy="1637321"/>
          </a:xfrm>
          <a:prstGeom prst="line">
            <a:avLst/>
          </a:prstGeom>
          <a:ln w="25400" cap="rnd">
            <a:solidFill>
              <a:srgbClr val="535353"/>
            </a:solidFill>
            <a:custDash>
              <a:ds d="100000" sp="200000"/>
            </a:custDash>
          </a:ln>
        </p:spPr>
        <p:txBody>
          <a:bodyPr tIns="91439" bIns="91439"/>
          <a:lstStyle/>
          <a:p>
            <a:endParaRPr/>
          </a:p>
        </p:txBody>
      </p:sp>
      <p:sp>
        <p:nvSpPr>
          <p:cNvPr id="100" name="functie presentator 01"/>
          <p:cNvSpPr txBox="1"/>
          <p:nvPr/>
        </p:nvSpPr>
        <p:spPr>
          <a:xfrm>
            <a:off x="7257816" y="8860314"/>
            <a:ext cx="6096003" cy="106625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defTabSz="2438337">
              <a:defRPr sz="2400" i="1">
                <a:solidFill>
                  <a:srgbClr val="5E5E5E"/>
                </a:solidFill>
              </a:defRPr>
            </a:lvl1pPr>
          </a:lstStyle>
          <a:p>
            <a:r>
              <a:t>Thomas More</a:t>
            </a:r>
          </a:p>
        </p:txBody>
      </p:sp>
      <p:sp>
        <p:nvSpPr>
          <p:cNvPr id="101" name="Blikopener"/>
          <p:cNvSpPr txBox="1"/>
          <p:nvPr/>
        </p:nvSpPr>
        <p:spPr>
          <a:xfrm>
            <a:off x="12907429" y="1007474"/>
            <a:ext cx="10658414" cy="215278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r" defTabSz="2438337">
              <a:defRPr sz="4500" b="1">
                <a:solidFill>
                  <a:srgbClr val="ED4E53"/>
                </a:solidFill>
              </a:defRPr>
            </a:pPr>
            <a:r>
              <a:t>Idee-doos-moment</a:t>
            </a:r>
          </a:p>
          <a:p>
            <a:pPr algn="r" defTabSz="2438337">
              <a:defRPr sz="2500" b="1"/>
            </a:pPr>
            <a:r>
              <a:t>Gent - 20 juni 2022</a:t>
            </a:r>
          </a:p>
        </p:txBody>
      </p:sp>
      <p:sp>
        <p:nvSpPr>
          <p:cNvPr id="102" name="Blikopener"/>
          <p:cNvSpPr txBox="1"/>
          <p:nvPr/>
        </p:nvSpPr>
        <p:spPr>
          <a:xfrm>
            <a:off x="7234763" y="6842491"/>
            <a:ext cx="19824440" cy="89343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defTabSz="2438337">
              <a:defRPr sz="4800">
                <a:solidFill>
                  <a:srgbClr val="004686"/>
                </a:solidFill>
              </a:defRPr>
            </a:lvl1pPr>
          </a:lstStyle>
          <a:p>
            <a:r>
              <a:t>Wanneer IP en COIL mergen tot BIP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hthoek"/>
          <p:cNvSpPr/>
          <p:nvPr/>
        </p:nvSpPr>
        <p:spPr>
          <a:xfrm>
            <a:off x="2277533" y="613057"/>
            <a:ext cx="9551856" cy="1270001"/>
          </a:xfrm>
          <a:prstGeom prst="rect">
            <a:avLst/>
          </a:prstGeom>
          <a:solidFill>
            <a:srgbClr val="5BCBF5"/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105" name="Rechthoek"/>
          <p:cNvSpPr/>
          <p:nvPr/>
        </p:nvSpPr>
        <p:spPr>
          <a:xfrm>
            <a:off x="12779904" y="-59267"/>
            <a:ext cx="11898644" cy="12808745"/>
          </a:xfrm>
          <a:prstGeom prst="rect">
            <a:avLst/>
          </a:prstGeom>
          <a:gradFill>
            <a:gsLst>
              <a:gs pos="0">
                <a:srgbClr val="DDDDDD"/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106" name="Rechthoek"/>
          <p:cNvSpPr/>
          <p:nvPr/>
        </p:nvSpPr>
        <p:spPr>
          <a:xfrm>
            <a:off x="13809133" y="613057"/>
            <a:ext cx="9551856" cy="1270001"/>
          </a:xfrm>
          <a:prstGeom prst="rect">
            <a:avLst/>
          </a:prstGeom>
          <a:solidFill>
            <a:srgbClr val="5BCBF5"/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107" name="Slide bullet text"/>
          <p:cNvSpPr txBox="1">
            <a:spLocks noGrp="1"/>
          </p:cNvSpPr>
          <p:nvPr>
            <p:ph type="body" idx="1"/>
          </p:nvPr>
        </p:nvSpPr>
        <p:spPr>
          <a:xfrm>
            <a:off x="13970000" y="2393187"/>
            <a:ext cx="19765369" cy="11482953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381000" indent="-381000" defTabSz="2438337">
              <a:spcBef>
                <a:spcPts val="1500"/>
              </a:spcBef>
              <a:buSzPct val="100000"/>
              <a:buFont typeface="Arial"/>
              <a:buChar char="•"/>
              <a:defRPr sz="4000">
                <a:solidFill>
                  <a:srgbClr val="000000"/>
                </a:solidFill>
              </a:defRPr>
            </a:pPr>
            <a:r>
              <a:t>Summerschool Weiden</a:t>
            </a:r>
          </a:p>
          <a:p>
            <a:pPr marL="381000" indent="-381000" defTabSz="2438337">
              <a:spcBef>
                <a:spcPts val="1500"/>
              </a:spcBef>
              <a:buSzPct val="100000"/>
              <a:buFont typeface="Arial"/>
              <a:buChar char="•"/>
              <a:defRPr sz="4000">
                <a:solidFill>
                  <a:srgbClr val="000000"/>
                </a:solidFill>
              </a:defRPr>
            </a:pPr>
            <a:r>
              <a:t>Summerschool Thomas More</a:t>
            </a:r>
          </a:p>
          <a:p>
            <a:pPr marL="381000" indent="-381000" defTabSz="2438337">
              <a:spcBef>
                <a:spcPts val="1500"/>
              </a:spcBef>
              <a:buSzPct val="100000"/>
              <a:buFont typeface="Arial"/>
              <a:buChar char="•"/>
              <a:defRPr sz="4000">
                <a:solidFill>
                  <a:srgbClr val="000000"/>
                </a:solidFill>
              </a:defRPr>
            </a:pPr>
            <a:r>
              <a:t>BIP Heidelberg</a:t>
            </a:r>
          </a:p>
          <a:p>
            <a:pPr marL="381000" indent="-381000" defTabSz="2438337">
              <a:spcBef>
                <a:spcPts val="1500"/>
              </a:spcBef>
              <a:buSzPct val="100000"/>
              <a:buFont typeface="Arial"/>
              <a:buChar char="•"/>
              <a:defRPr sz="4000">
                <a:solidFill>
                  <a:srgbClr val="000000"/>
                </a:solidFill>
              </a:defRPr>
            </a:pPr>
            <a:r>
              <a:t>IW Heidelberg</a:t>
            </a:r>
          </a:p>
          <a:p>
            <a:pPr marL="381000" indent="-381000" defTabSz="2438337">
              <a:spcBef>
                <a:spcPts val="1500"/>
              </a:spcBef>
              <a:buSzPct val="100000"/>
              <a:buFont typeface="Arial"/>
              <a:buChar char="•"/>
              <a:defRPr sz="4000">
                <a:solidFill>
                  <a:srgbClr val="000000"/>
                </a:solidFill>
              </a:defRPr>
            </a:pPr>
            <a:r>
              <a:t>IW Lier</a:t>
            </a:r>
          </a:p>
          <a:p>
            <a:pPr marL="381000" indent="-381000" defTabSz="2438337">
              <a:spcBef>
                <a:spcPts val="1500"/>
              </a:spcBef>
              <a:buSzPct val="100000"/>
              <a:buFont typeface="Arial"/>
              <a:buChar char="•"/>
              <a:defRPr sz="4000">
                <a:solidFill>
                  <a:srgbClr val="000000"/>
                </a:solidFill>
              </a:defRPr>
            </a:pPr>
            <a:r>
              <a:t>Businet Student conference</a:t>
            </a:r>
          </a:p>
          <a:p>
            <a:pPr marL="381000" indent="-381000" defTabSz="2438337">
              <a:spcBef>
                <a:spcPts val="1500"/>
              </a:spcBef>
              <a:buSzPct val="100000"/>
              <a:buFont typeface="Arial"/>
              <a:buChar char="•"/>
              <a:defRPr sz="4000">
                <a:solidFill>
                  <a:srgbClr val="000000"/>
                </a:solidFill>
              </a:defRPr>
            </a:pPr>
            <a:r>
              <a:t>IW Antwerpen</a:t>
            </a:r>
          </a:p>
          <a:p>
            <a:pPr marL="381000" indent="-381000" defTabSz="2438337">
              <a:spcBef>
                <a:spcPts val="1500"/>
              </a:spcBef>
              <a:buSzPct val="100000"/>
              <a:buFont typeface="Arial"/>
              <a:buChar char="•"/>
              <a:defRPr sz="4000">
                <a:solidFill>
                  <a:srgbClr val="000000"/>
                </a:solidFill>
              </a:defRPr>
            </a:pPr>
            <a:r>
              <a:t>IW Zweibrücken</a:t>
            </a:r>
          </a:p>
          <a:p>
            <a:pPr marL="381000" indent="-381000" defTabSz="2438337">
              <a:spcBef>
                <a:spcPts val="1500"/>
              </a:spcBef>
              <a:buSzPct val="100000"/>
              <a:buFont typeface="Arial"/>
              <a:buChar char="•"/>
              <a:defRPr sz="4000">
                <a:solidFill>
                  <a:srgbClr val="000000"/>
                </a:solidFill>
              </a:defRPr>
            </a:pPr>
            <a:r>
              <a:t>BIP Budapest </a:t>
            </a:r>
          </a:p>
          <a:p>
            <a:pPr marL="381000" indent="-381000" defTabSz="2438337">
              <a:spcBef>
                <a:spcPts val="1500"/>
              </a:spcBef>
              <a:buSzPct val="100000"/>
              <a:buFont typeface="Arial"/>
              <a:buChar char="•"/>
              <a:defRPr sz="4000">
                <a:solidFill>
                  <a:srgbClr val="000000"/>
                </a:solidFill>
              </a:defRPr>
            </a:pPr>
            <a:r>
              <a:t>IW Valencia</a:t>
            </a:r>
          </a:p>
          <a:p>
            <a:pPr marL="381000" indent="-381000" defTabSz="2438337">
              <a:spcBef>
                <a:spcPts val="1500"/>
              </a:spcBef>
              <a:buSzPct val="100000"/>
              <a:buFont typeface="Arial"/>
              <a:buChar char="•"/>
              <a:defRPr sz="4000">
                <a:solidFill>
                  <a:srgbClr val="000000"/>
                </a:solidFill>
              </a:defRPr>
            </a:pPr>
            <a:r>
              <a:t>BIP Helsinki</a:t>
            </a:r>
          </a:p>
          <a:p>
            <a:pPr marL="381000" indent="-381000" defTabSz="2438337">
              <a:spcBef>
                <a:spcPts val="1500"/>
              </a:spcBef>
              <a:buSzPct val="100000"/>
              <a:buFont typeface="Arial"/>
              <a:buChar char="•"/>
              <a:defRPr sz="4000">
                <a:solidFill>
                  <a:srgbClr val="000000"/>
                </a:solidFill>
              </a:defRPr>
            </a:pPr>
            <a:r>
              <a:t>IW Madrid</a:t>
            </a:r>
          </a:p>
          <a:p>
            <a:pPr marL="381000" indent="-381000" defTabSz="2438337">
              <a:spcBef>
                <a:spcPts val="1500"/>
              </a:spcBef>
              <a:buSzPct val="100000"/>
              <a:buFont typeface="Arial"/>
              <a:buChar char="•"/>
              <a:defRPr sz="4000">
                <a:solidFill>
                  <a:srgbClr val="000000"/>
                </a:solidFill>
              </a:defRPr>
            </a:pPr>
            <a:r>
              <a:t>…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233969" y="13070208"/>
            <a:ext cx="255564" cy="3853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109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401" y="2788461"/>
            <a:ext cx="7538084" cy="21534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Picture 4" descr="Picture 4"/>
          <p:cNvPicPr>
            <a:picLocks noChangeAspect="1"/>
          </p:cNvPicPr>
          <p:nvPr/>
        </p:nvPicPr>
        <p:blipFill>
          <a:blip r:embed="rId3"/>
          <a:srcRect t="24832" b="31636"/>
          <a:stretch>
            <a:fillRect/>
          </a:stretch>
        </p:blipFill>
        <p:spPr>
          <a:xfrm>
            <a:off x="3564690" y="5863704"/>
            <a:ext cx="5139878" cy="22374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2770" y="8749731"/>
            <a:ext cx="3881401" cy="2664530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Lange mobiliteiten"/>
          <p:cNvSpPr txBox="1"/>
          <p:nvPr/>
        </p:nvSpPr>
        <p:spPr>
          <a:xfrm>
            <a:off x="4803279" y="988835"/>
            <a:ext cx="4500365" cy="55488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4000" b="1">
                <a:solidFill>
                  <a:srgbClr val="FFFFFF"/>
                </a:solidFill>
              </a:defRPr>
            </a:lvl1pPr>
          </a:lstStyle>
          <a:p>
            <a:r>
              <a:t>Lange mobiliteiten</a:t>
            </a:r>
          </a:p>
        </p:txBody>
      </p:sp>
      <p:sp>
        <p:nvSpPr>
          <p:cNvPr id="113" name="Korte mobiliteiten"/>
          <p:cNvSpPr txBox="1"/>
          <p:nvPr/>
        </p:nvSpPr>
        <p:spPr>
          <a:xfrm>
            <a:off x="16419586" y="988835"/>
            <a:ext cx="4330949" cy="55488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4000" b="1">
                <a:solidFill>
                  <a:srgbClr val="FFFFFF"/>
                </a:solidFill>
              </a:defRPr>
            </a:lvl1pPr>
          </a:lstStyle>
          <a:p>
            <a:r>
              <a:t>Korte mobiliteiten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233969" y="13070208"/>
            <a:ext cx="255564" cy="3853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116" name="TextBox 9"/>
          <p:cNvSpPr txBox="1"/>
          <p:nvPr/>
        </p:nvSpPr>
        <p:spPr>
          <a:xfrm>
            <a:off x="5995231" y="3928559"/>
            <a:ext cx="7351082" cy="2166998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914400">
              <a:defRPr sz="4800" b="1">
                <a:solidFill>
                  <a:srgbClr val="0993D2"/>
                </a:solidFill>
              </a:defRPr>
            </a:pPr>
            <a:r>
              <a:t>Short Term Mobility</a:t>
            </a:r>
          </a:p>
          <a:p>
            <a:pPr algn="ctr" defTabSz="914400">
              <a:defRPr sz="4800" b="1">
                <a:solidFill>
                  <a:srgbClr val="0993D2"/>
                </a:solidFill>
              </a:defRPr>
            </a:pPr>
            <a:r>
              <a:t>International Week</a:t>
            </a:r>
          </a:p>
          <a:p>
            <a:pPr algn="ctr" defTabSz="914400">
              <a:defRPr sz="4800" b="1">
                <a:solidFill>
                  <a:srgbClr val="0993D2"/>
                </a:solidFill>
              </a:defRPr>
            </a:pPr>
            <a:r>
              <a:t>(IP)</a:t>
            </a:r>
          </a:p>
        </p:txBody>
      </p:sp>
      <p:pic>
        <p:nvPicPr>
          <p:cNvPr id="117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1347" y="3157241"/>
            <a:ext cx="5846977" cy="2790457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Blended Intensive Programme"/>
          <p:cNvSpPr txBox="1"/>
          <p:nvPr/>
        </p:nvSpPr>
        <p:spPr>
          <a:xfrm>
            <a:off x="8261323" y="10557047"/>
            <a:ext cx="10980218" cy="85137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914400">
              <a:defRPr sz="6000" b="1"/>
            </a:lvl1pPr>
          </a:lstStyle>
          <a:p>
            <a:r>
              <a:t>Blended Intensive Programme</a:t>
            </a:r>
          </a:p>
        </p:txBody>
      </p:sp>
      <p:pic>
        <p:nvPicPr>
          <p:cNvPr id="119" name="PIJL_01.ai" descr="PIJL_01.a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9951" y="6271634"/>
            <a:ext cx="3808432" cy="3961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PIJL_01.ai" descr="PIJL_01.a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3474751" y="6271634"/>
            <a:ext cx="3808432" cy="39614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233969" y="13070208"/>
            <a:ext cx="255564" cy="3853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123" name="Picture 14" descr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666" y="2604348"/>
            <a:ext cx="4515171" cy="3556595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International Retail Innovation Challenge"/>
          <p:cNvSpPr txBox="1"/>
          <p:nvPr/>
        </p:nvSpPr>
        <p:spPr>
          <a:xfrm>
            <a:off x="6026123" y="10557047"/>
            <a:ext cx="14788729" cy="85137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914400">
              <a:defRPr sz="6000" b="1"/>
            </a:lvl1pPr>
          </a:lstStyle>
          <a:p>
            <a:r>
              <a:t>International Retail Innovation Challenge</a:t>
            </a:r>
          </a:p>
        </p:txBody>
      </p:sp>
      <p:pic>
        <p:nvPicPr>
          <p:cNvPr id="125" name="Picture 28" descr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7450" y="3434611"/>
            <a:ext cx="5153859" cy="18960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PIJL_01.ai" descr="PIJL_01.a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9951" y="6271634"/>
            <a:ext cx="3808432" cy="3961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PIJL_01.ai" descr="PIJL_01.a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3474751" y="6271634"/>
            <a:ext cx="3808432" cy="39614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233969" y="13070208"/>
            <a:ext cx="255564" cy="3853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130" name="Picture 28" descr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519" y="1173954"/>
            <a:ext cx="5153859" cy="1896069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+100  studenten  =  +15 teams…"/>
          <p:cNvSpPr txBox="1"/>
          <p:nvPr/>
        </p:nvSpPr>
        <p:spPr>
          <a:xfrm>
            <a:off x="3810000" y="4250266"/>
            <a:ext cx="8299153" cy="486955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defTabSz="914400">
              <a:defRPr sz="4800"/>
            </a:pPr>
            <a:r>
              <a:t>+100  studenten  =  +15 teams</a:t>
            </a:r>
          </a:p>
          <a:p>
            <a:pPr defTabSz="914400">
              <a:defRPr sz="4800"/>
            </a:pPr>
            <a:endParaRPr/>
          </a:p>
          <a:p>
            <a:pPr defTabSz="914400">
              <a:defRPr sz="4800"/>
            </a:pPr>
            <a:r>
              <a:t>6 coaches</a:t>
            </a:r>
          </a:p>
          <a:p>
            <a:pPr defTabSz="914400">
              <a:defRPr sz="4800"/>
            </a:pPr>
            <a:endParaRPr/>
          </a:p>
          <a:p>
            <a:pPr defTabSz="914400">
              <a:defRPr sz="4800"/>
            </a:pPr>
            <a:r>
              <a:t>1 commissioning partner</a:t>
            </a:r>
          </a:p>
          <a:p>
            <a:pPr defTabSz="914400">
              <a:defRPr sz="4800"/>
            </a:pPr>
            <a:endParaRPr/>
          </a:p>
          <a:p>
            <a:pPr defTabSz="914400">
              <a:defRPr sz="4800"/>
            </a:pPr>
            <a:r>
              <a:t>1 challenge</a:t>
            </a:r>
          </a:p>
        </p:txBody>
      </p:sp>
      <p:pic>
        <p:nvPicPr>
          <p:cNvPr id="132" name="Picture 30" descr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90291" y="1470063"/>
            <a:ext cx="2732022" cy="1303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08755" y="6259721"/>
            <a:ext cx="8139211" cy="2371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Picture 8" descr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07306" y="9382644"/>
            <a:ext cx="6542107" cy="23430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Picture 10" descr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20709" y="4178586"/>
            <a:ext cx="6715302" cy="16007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hthoek"/>
          <p:cNvSpPr/>
          <p:nvPr/>
        </p:nvSpPr>
        <p:spPr>
          <a:xfrm>
            <a:off x="482600" y="9508066"/>
            <a:ext cx="2732022" cy="309417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233969" y="13070208"/>
            <a:ext cx="255564" cy="3853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139" name="Arrow: Right 24"/>
          <p:cNvSpPr/>
          <p:nvPr/>
        </p:nvSpPr>
        <p:spPr>
          <a:xfrm>
            <a:off x="0" y="1267492"/>
            <a:ext cx="24384000" cy="9656027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5BCBF5"/>
              </a:gs>
              <a:gs pos="35439">
                <a:srgbClr val="ADE5FA"/>
              </a:gs>
              <a:gs pos="82439">
                <a:srgbClr val="FFFFFF"/>
              </a:gs>
            </a:gsLst>
            <a:lin ang="10358379"/>
          </a:gradFill>
          <a:ln w="12700">
            <a:miter lim="400000"/>
          </a:ln>
        </p:spPr>
        <p:txBody>
          <a:bodyPr lIns="45719" rIns="45719"/>
          <a:lstStyle/>
          <a:p>
            <a:pPr defTabSz="914400">
              <a:defRPr sz="1800"/>
            </a:pPr>
            <a:endParaRPr/>
          </a:p>
        </p:txBody>
      </p:sp>
      <p:sp>
        <p:nvSpPr>
          <p:cNvPr id="140" name="Rectangle: Rounded Corners 22"/>
          <p:cNvSpPr/>
          <p:nvPr/>
        </p:nvSpPr>
        <p:spPr>
          <a:xfrm>
            <a:off x="416893" y="4493501"/>
            <a:ext cx="2967380" cy="3204008"/>
          </a:xfrm>
          <a:prstGeom prst="roundRect">
            <a:avLst>
              <a:gd name="adj" fmla="val 10700"/>
            </a:avLst>
          </a:prstGeom>
          <a:gradFill>
            <a:gsLst>
              <a:gs pos="0">
                <a:srgbClr val="005089"/>
              </a:gs>
              <a:gs pos="100000">
                <a:srgbClr val="5BCBF5"/>
              </a:gs>
            </a:gsLst>
            <a:lin ang="8061899"/>
          </a:gradFill>
          <a:ln w="12700">
            <a:miter lim="400000"/>
          </a:ln>
        </p:spPr>
        <p:txBody>
          <a:bodyPr lIns="45719" rIns="45719"/>
          <a:lstStyle/>
          <a:p>
            <a:pPr defTabSz="914400">
              <a:defRPr sz="1800"/>
            </a:pPr>
            <a:endParaRPr/>
          </a:p>
        </p:txBody>
      </p:sp>
      <p:sp>
        <p:nvSpPr>
          <p:cNvPr id="141" name="Kick-off…"/>
          <p:cNvSpPr txBox="1"/>
          <p:nvPr/>
        </p:nvSpPr>
        <p:spPr>
          <a:xfrm>
            <a:off x="416893" y="5347488"/>
            <a:ext cx="2967380" cy="149603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9530" tIns="49530" rIns="49530" bIns="49530" anchor="ctr"/>
          <a:lstStyle/>
          <a:p>
            <a:pPr algn="ctr" defTabSz="577850">
              <a:lnSpc>
                <a:spcPct val="90000"/>
              </a:lnSpc>
              <a:spcBef>
                <a:spcPts val="500"/>
              </a:spcBef>
              <a:defRPr sz="3000" b="1">
                <a:solidFill>
                  <a:srgbClr val="FFFFFF"/>
                </a:solidFill>
              </a:defRPr>
            </a:pPr>
            <a:r>
              <a:t>Kick-off</a:t>
            </a:r>
          </a:p>
          <a:p>
            <a:pPr algn="ctr" defTabSz="577850">
              <a:lnSpc>
                <a:spcPct val="90000"/>
              </a:lnSpc>
              <a:spcBef>
                <a:spcPts val="500"/>
              </a:spcBef>
              <a:defRPr sz="3000">
                <a:solidFill>
                  <a:srgbClr val="FFFFFF"/>
                </a:solidFill>
              </a:defRPr>
            </a:pPr>
            <a:r>
              <a:t>Week 43</a:t>
            </a:r>
          </a:p>
        </p:txBody>
      </p:sp>
      <p:sp>
        <p:nvSpPr>
          <p:cNvPr id="142" name="Rectangle: Rounded Corners 22"/>
          <p:cNvSpPr/>
          <p:nvPr/>
        </p:nvSpPr>
        <p:spPr>
          <a:xfrm>
            <a:off x="3547588" y="4493501"/>
            <a:ext cx="2967379" cy="3204008"/>
          </a:xfrm>
          <a:prstGeom prst="roundRect">
            <a:avLst>
              <a:gd name="adj" fmla="val 10700"/>
            </a:avLst>
          </a:prstGeom>
          <a:gradFill>
            <a:gsLst>
              <a:gs pos="0">
                <a:srgbClr val="005089"/>
              </a:gs>
              <a:gs pos="100000">
                <a:srgbClr val="5BCBF5"/>
              </a:gs>
            </a:gsLst>
            <a:lin ang="9222967"/>
          </a:gra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3" name="Rectangle: Rounded Corners 22"/>
          <p:cNvSpPr/>
          <p:nvPr/>
        </p:nvSpPr>
        <p:spPr>
          <a:xfrm>
            <a:off x="6678282" y="4493501"/>
            <a:ext cx="2967379" cy="3204008"/>
          </a:xfrm>
          <a:prstGeom prst="roundRect">
            <a:avLst>
              <a:gd name="adj" fmla="val 10700"/>
            </a:avLst>
          </a:prstGeom>
          <a:gradFill>
            <a:gsLst>
              <a:gs pos="0">
                <a:srgbClr val="005089"/>
              </a:gs>
              <a:gs pos="100000">
                <a:srgbClr val="5BCBF5"/>
              </a:gs>
            </a:gsLst>
            <a:lin ang="9222967"/>
          </a:gra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4" name="Rectangle: Rounded Corners 22"/>
          <p:cNvSpPr/>
          <p:nvPr/>
        </p:nvSpPr>
        <p:spPr>
          <a:xfrm>
            <a:off x="9808977" y="4493501"/>
            <a:ext cx="2967379" cy="3204008"/>
          </a:xfrm>
          <a:prstGeom prst="roundRect">
            <a:avLst>
              <a:gd name="adj" fmla="val 10700"/>
            </a:avLst>
          </a:prstGeom>
          <a:gradFill>
            <a:gsLst>
              <a:gs pos="0">
                <a:srgbClr val="005089"/>
              </a:gs>
              <a:gs pos="100000">
                <a:srgbClr val="5BCBF5"/>
              </a:gs>
            </a:gsLst>
            <a:lin ang="9222967"/>
          </a:gra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5" name="Rectangle: Rounded Corners 22"/>
          <p:cNvSpPr/>
          <p:nvPr/>
        </p:nvSpPr>
        <p:spPr>
          <a:xfrm>
            <a:off x="12939671" y="4493501"/>
            <a:ext cx="2967379" cy="3204008"/>
          </a:xfrm>
          <a:prstGeom prst="roundRect">
            <a:avLst>
              <a:gd name="adj" fmla="val 10700"/>
            </a:avLst>
          </a:prstGeom>
          <a:gradFill>
            <a:gsLst>
              <a:gs pos="0">
                <a:srgbClr val="005089"/>
              </a:gs>
              <a:gs pos="100000">
                <a:srgbClr val="5BCBF5"/>
              </a:gs>
            </a:gsLst>
            <a:lin ang="9222967"/>
          </a:gra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6" name="Rectangle: Rounded Corners 22"/>
          <p:cNvSpPr/>
          <p:nvPr/>
        </p:nvSpPr>
        <p:spPr>
          <a:xfrm>
            <a:off x="16070364" y="4493501"/>
            <a:ext cx="2967380" cy="3204008"/>
          </a:xfrm>
          <a:prstGeom prst="roundRect">
            <a:avLst>
              <a:gd name="adj" fmla="val 10700"/>
            </a:avLst>
          </a:prstGeom>
          <a:gradFill>
            <a:gsLst>
              <a:gs pos="0">
                <a:srgbClr val="005089"/>
              </a:gs>
              <a:gs pos="100000">
                <a:srgbClr val="5BCBF5"/>
              </a:gs>
            </a:gsLst>
            <a:lin ang="9222967"/>
          </a:gra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7" name="Rectangle: Rounded Corners 22"/>
          <p:cNvSpPr/>
          <p:nvPr/>
        </p:nvSpPr>
        <p:spPr>
          <a:xfrm>
            <a:off x="19201060" y="4493501"/>
            <a:ext cx="2967379" cy="3204008"/>
          </a:xfrm>
          <a:prstGeom prst="roundRect">
            <a:avLst>
              <a:gd name="adj" fmla="val 10700"/>
            </a:avLst>
          </a:prstGeom>
          <a:gradFill>
            <a:gsLst>
              <a:gs pos="0">
                <a:srgbClr val="005089"/>
              </a:gs>
              <a:gs pos="100000">
                <a:srgbClr val="5BCBF5"/>
              </a:gs>
            </a:gsLst>
            <a:lin ang="9222967"/>
          </a:gra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8" name="Pijl"/>
          <p:cNvSpPr/>
          <p:nvPr/>
        </p:nvSpPr>
        <p:spPr>
          <a:xfrm>
            <a:off x="474925" y="8648427"/>
            <a:ext cx="18765815" cy="2070531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FFD89C"/>
              </a:gs>
              <a:gs pos="42151">
                <a:srgbClr val="FFE6C3"/>
              </a:gs>
              <a:gs pos="58256">
                <a:srgbClr val="FFECD2">
                  <a:alpha val="85739"/>
                </a:srgbClr>
              </a:gs>
              <a:gs pos="100000">
                <a:srgbClr val="FFF2E2">
                  <a:alpha val="71479"/>
                </a:srgbClr>
              </a:gs>
            </a:gsLst>
            <a:lin ang="2700000"/>
          </a:gradFill>
          <a:ln w="12700">
            <a:miter lim="400000"/>
          </a:ln>
        </p:spPr>
        <p:txBody>
          <a:bodyPr lIns="45719" rIns="45719"/>
          <a:lstStyle/>
          <a:p>
            <a:pPr defTabSz="914400">
              <a:defRPr sz="1800"/>
            </a:pPr>
            <a:endParaRPr/>
          </a:p>
        </p:txBody>
      </p:sp>
      <p:sp>
        <p:nvSpPr>
          <p:cNvPr id="149" name="Team work"/>
          <p:cNvSpPr txBox="1"/>
          <p:nvPr/>
        </p:nvSpPr>
        <p:spPr>
          <a:xfrm>
            <a:off x="759609" y="9402598"/>
            <a:ext cx="15365959" cy="63839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3800" b="1"/>
            </a:lvl1pPr>
          </a:lstStyle>
          <a:p>
            <a:r>
              <a:t>Team work</a:t>
            </a:r>
          </a:p>
        </p:txBody>
      </p:sp>
      <p:sp>
        <p:nvSpPr>
          <p:cNvPr id="150" name="Identifying the Problem…"/>
          <p:cNvSpPr txBox="1"/>
          <p:nvPr/>
        </p:nvSpPr>
        <p:spPr>
          <a:xfrm>
            <a:off x="3547588" y="5347488"/>
            <a:ext cx="2967379" cy="149603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9530" tIns="49530" rIns="49530" bIns="49530" anchor="ctr"/>
          <a:lstStyle/>
          <a:p>
            <a:pPr algn="ctr" defTabSz="577850">
              <a:lnSpc>
                <a:spcPct val="90000"/>
              </a:lnSpc>
              <a:spcBef>
                <a:spcPts val="500"/>
              </a:spcBef>
              <a:defRPr sz="3000" b="1">
                <a:solidFill>
                  <a:srgbClr val="FFFFFF"/>
                </a:solidFill>
              </a:defRPr>
            </a:pPr>
            <a:r>
              <a:t>Identifying</a:t>
            </a:r>
            <a:br/>
            <a:r>
              <a:t>the Problem</a:t>
            </a:r>
          </a:p>
          <a:p>
            <a:pPr algn="ctr" defTabSz="577850">
              <a:lnSpc>
                <a:spcPct val="90000"/>
              </a:lnSpc>
              <a:spcBef>
                <a:spcPts val="500"/>
              </a:spcBef>
              <a:defRPr sz="3000">
                <a:solidFill>
                  <a:srgbClr val="FFFFFF"/>
                </a:solidFill>
              </a:defRPr>
            </a:pPr>
            <a:r>
              <a:t>Week 44</a:t>
            </a:r>
          </a:p>
        </p:txBody>
      </p:sp>
      <p:sp>
        <p:nvSpPr>
          <p:cNvPr id="151" name="Clarifying the Problem…"/>
          <p:cNvSpPr txBox="1"/>
          <p:nvPr/>
        </p:nvSpPr>
        <p:spPr>
          <a:xfrm>
            <a:off x="6678282" y="5416941"/>
            <a:ext cx="2985838" cy="135712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9530" tIns="49530" rIns="49530" bIns="49530" anchor="ctr"/>
          <a:lstStyle/>
          <a:p>
            <a:pPr algn="ctr" defTabSz="577850">
              <a:lnSpc>
                <a:spcPct val="90000"/>
              </a:lnSpc>
              <a:spcBef>
                <a:spcPts val="500"/>
              </a:spcBef>
              <a:defRPr sz="3000" b="1">
                <a:solidFill>
                  <a:srgbClr val="FFFFFF"/>
                </a:solidFill>
              </a:defRPr>
            </a:pPr>
            <a:r>
              <a:t>Clarifying</a:t>
            </a:r>
            <a:br/>
            <a:r>
              <a:t>the Problem</a:t>
            </a:r>
          </a:p>
          <a:p>
            <a:pPr algn="ctr" defTabSz="577850">
              <a:lnSpc>
                <a:spcPct val="90000"/>
              </a:lnSpc>
              <a:spcBef>
                <a:spcPts val="500"/>
              </a:spcBef>
              <a:defRPr sz="3000">
                <a:solidFill>
                  <a:srgbClr val="FFFFFF"/>
                </a:solidFill>
              </a:defRPr>
            </a:pPr>
            <a:r>
              <a:t>Week 45 </a:t>
            </a:r>
          </a:p>
        </p:txBody>
      </p:sp>
      <p:sp>
        <p:nvSpPr>
          <p:cNvPr id="152" name="Ideation &amp; Concept Creation…"/>
          <p:cNvSpPr txBox="1"/>
          <p:nvPr/>
        </p:nvSpPr>
        <p:spPr>
          <a:xfrm>
            <a:off x="9808977" y="5147471"/>
            <a:ext cx="2967379" cy="189606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9530" tIns="49530" rIns="49530" bIns="49530" anchor="ctr"/>
          <a:lstStyle/>
          <a:p>
            <a:pPr algn="ctr" defTabSz="577850">
              <a:lnSpc>
                <a:spcPct val="90000"/>
              </a:lnSpc>
              <a:spcBef>
                <a:spcPts val="500"/>
              </a:spcBef>
              <a:defRPr sz="3000" b="1">
                <a:solidFill>
                  <a:srgbClr val="FFFFFF"/>
                </a:solidFill>
              </a:defRPr>
            </a:pPr>
            <a:r>
              <a:t>Ideation &amp; Concept Creation</a:t>
            </a:r>
          </a:p>
          <a:p>
            <a:pPr algn="ctr" defTabSz="577850">
              <a:lnSpc>
                <a:spcPct val="90000"/>
              </a:lnSpc>
              <a:spcBef>
                <a:spcPts val="500"/>
              </a:spcBef>
              <a:defRPr sz="3000">
                <a:solidFill>
                  <a:srgbClr val="FFFFFF"/>
                </a:solidFill>
              </a:defRPr>
            </a:pPr>
            <a:r>
              <a:t>Week 46</a:t>
            </a:r>
          </a:p>
        </p:txBody>
      </p:sp>
      <p:sp>
        <p:nvSpPr>
          <p:cNvPr id="153" name="Concept Validation…"/>
          <p:cNvSpPr txBox="1"/>
          <p:nvPr/>
        </p:nvSpPr>
        <p:spPr>
          <a:xfrm>
            <a:off x="12939670" y="5416941"/>
            <a:ext cx="2967380" cy="135712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9530" tIns="49530" rIns="49530" bIns="49530" anchor="ctr"/>
          <a:lstStyle/>
          <a:p>
            <a:pPr algn="ctr" defTabSz="577850">
              <a:lnSpc>
                <a:spcPct val="90000"/>
              </a:lnSpc>
              <a:spcBef>
                <a:spcPts val="500"/>
              </a:spcBef>
              <a:defRPr sz="3000" b="1">
                <a:solidFill>
                  <a:srgbClr val="FFFFFF"/>
                </a:solidFill>
              </a:defRPr>
            </a:pPr>
            <a:r>
              <a:t>Concept Validation</a:t>
            </a:r>
          </a:p>
          <a:p>
            <a:pPr algn="ctr" defTabSz="577850">
              <a:lnSpc>
                <a:spcPct val="90000"/>
              </a:lnSpc>
              <a:spcBef>
                <a:spcPts val="500"/>
              </a:spcBef>
              <a:defRPr sz="3000">
                <a:solidFill>
                  <a:srgbClr val="FFFFFF"/>
                </a:solidFill>
              </a:defRPr>
            </a:pPr>
            <a:r>
              <a:t>Week 47</a:t>
            </a:r>
          </a:p>
        </p:txBody>
      </p:sp>
      <p:sp>
        <p:nvSpPr>
          <p:cNvPr id="154" name="Pitching Solution…"/>
          <p:cNvSpPr txBox="1"/>
          <p:nvPr/>
        </p:nvSpPr>
        <p:spPr>
          <a:xfrm>
            <a:off x="16070366" y="5263913"/>
            <a:ext cx="2967377" cy="166318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9530" tIns="49530" rIns="49530" bIns="49530" anchor="ctr"/>
          <a:lstStyle/>
          <a:p>
            <a:pPr algn="ctr" defTabSz="577850">
              <a:lnSpc>
                <a:spcPct val="90000"/>
              </a:lnSpc>
              <a:spcBef>
                <a:spcPts val="500"/>
              </a:spcBef>
              <a:defRPr sz="3000" b="1">
                <a:solidFill>
                  <a:srgbClr val="FFFFFF"/>
                </a:solidFill>
              </a:defRPr>
            </a:pPr>
            <a:r>
              <a:t>Pitching Solution</a:t>
            </a:r>
          </a:p>
          <a:p>
            <a:pPr algn="ctr" defTabSz="577850">
              <a:lnSpc>
                <a:spcPct val="90000"/>
              </a:lnSpc>
              <a:spcBef>
                <a:spcPts val="500"/>
              </a:spcBef>
              <a:defRPr sz="3000">
                <a:solidFill>
                  <a:srgbClr val="FFFFFF"/>
                </a:solidFill>
              </a:defRPr>
            </a:pPr>
            <a:r>
              <a:t>Week 48</a:t>
            </a:r>
          </a:p>
        </p:txBody>
      </p:sp>
      <p:sp>
        <p:nvSpPr>
          <p:cNvPr id="155" name="Presenting your Idea…"/>
          <p:cNvSpPr txBox="1"/>
          <p:nvPr/>
        </p:nvSpPr>
        <p:spPr>
          <a:xfrm>
            <a:off x="19198280" y="4987192"/>
            <a:ext cx="2972939" cy="221662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9530" tIns="49530" rIns="49530" bIns="49530" anchor="ctr"/>
          <a:lstStyle/>
          <a:p>
            <a:pPr algn="ctr" defTabSz="577850">
              <a:lnSpc>
                <a:spcPct val="90000"/>
              </a:lnSpc>
              <a:spcBef>
                <a:spcPts val="500"/>
              </a:spcBef>
              <a:defRPr sz="3000" b="1">
                <a:solidFill>
                  <a:srgbClr val="FFFFFF"/>
                </a:solidFill>
              </a:defRPr>
            </a:pPr>
            <a:r>
              <a:t>Presenting your Idea</a:t>
            </a:r>
          </a:p>
          <a:p>
            <a:pPr algn="ctr" defTabSz="577850">
              <a:lnSpc>
                <a:spcPct val="90000"/>
              </a:lnSpc>
              <a:spcBef>
                <a:spcPts val="500"/>
              </a:spcBef>
              <a:defRPr sz="3000">
                <a:solidFill>
                  <a:srgbClr val="FFFFFF"/>
                </a:solidFill>
              </a:defRPr>
            </a:pPr>
            <a:r>
              <a:t>Weeks</a:t>
            </a:r>
            <a:br/>
            <a:r>
              <a:t>49 &amp; 50</a:t>
            </a:r>
          </a:p>
          <a:p>
            <a:pPr algn="ctr" defTabSz="577850">
              <a:lnSpc>
                <a:spcPct val="90000"/>
              </a:lnSpc>
              <a:spcBef>
                <a:spcPts val="500"/>
              </a:spcBef>
              <a:defRPr sz="3000" b="1">
                <a:solidFill>
                  <a:srgbClr val="FFFFFF"/>
                </a:solidFill>
              </a:defRPr>
            </a:pPr>
            <a:r>
              <a:t>Final 11</a:t>
            </a:r>
            <a:r>
              <a:rPr baseline="31999"/>
              <a:t>th</a:t>
            </a:r>
            <a:r>
              <a:t> Dec</a:t>
            </a:r>
          </a:p>
        </p:txBody>
      </p:sp>
      <p:pic>
        <p:nvPicPr>
          <p:cNvPr id="156" name="Picture 28" descr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519" y="1173954"/>
            <a:ext cx="5153859" cy="1896069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Pijl"/>
          <p:cNvSpPr/>
          <p:nvPr/>
        </p:nvSpPr>
        <p:spPr>
          <a:xfrm>
            <a:off x="467913" y="10185475"/>
            <a:ext cx="15699427" cy="2070532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FFD89C"/>
              </a:gs>
              <a:gs pos="50000">
                <a:srgbClr val="FFE6C3"/>
              </a:gs>
              <a:gs pos="100000">
                <a:srgbClr val="FFF2E2">
                  <a:alpha val="67953"/>
                </a:srgbClr>
              </a:gs>
            </a:gsLst>
            <a:lin ang="2700000"/>
          </a:gradFill>
          <a:ln w="12700">
            <a:miter lim="400000"/>
          </a:ln>
        </p:spPr>
        <p:txBody>
          <a:bodyPr lIns="45719" rIns="45719"/>
          <a:lstStyle/>
          <a:p>
            <a:pPr defTabSz="914400">
              <a:defRPr sz="1800"/>
            </a:pPr>
            <a:endParaRPr/>
          </a:p>
        </p:txBody>
      </p:sp>
      <p:sp>
        <p:nvSpPr>
          <p:cNvPr id="158" name="Coaching sessions (pré-assignment, kick-off, four workshops, final)"/>
          <p:cNvSpPr txBox="1"/>
          <p:nvPr/>
        </p:nvSpPr>
        <p:spPr>
          <a:xfrm>
            <a:off x="789242" y="10947319"/>
            <a:ext cx="18846089" cy="7839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pPr defTabSz="914400">
              <a:defRPr sz="3700" b="1"/>
            </a:pPr>
            <a:r>
              <a:t>Coaching sessions </a:t>
            </a:r>
            <a:r>
              <a:rPr b="0"/>
              <a:t>(pré-assignment, kick-off, four workshops, final) </a:t>
            </a:r>
          </a:p>
        </p:txBody>
      </p:sp>
      <p:pic>
        <p:nvPicPr>
          <p:cNvPr id="159" name="Picture 30" descr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90291" y="1470063"/>
            <a:ext cx="2732022" cy="13038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233969" y="13070208"/>
            <a:ext cx="255564" cy="3853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162" name="Titel van de slide max 1 lijn"/>
          <p:cNvSpPr txBox="1"/>
          <p:nvPr/>
        </p:nvSpPr>
        <p:spPr>
          <a:xfrm>
            <a:off x="3786767" y="1291166"/>
            <a:ext cx="19752568" cy="156800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defTabSz="2438337">
              <a:lnSpc>
                <a:spcPct val="80000"/>
              </a:lnSpc>
              <a:defRPr sz="6500" b="1">
                <a:solidFill>
                  <a:srgbClr val="005089"/>
                </a:solidFill>
              </a:defRPr>
            </a:lvl1pPr>
          </a:lstStyle>
          <a:p>
            <a:r>
              <a:t>Short Term Mobility - International Weeks (IP)</a:t>
            </a:r>
          </a:p>
        </p:txBody>
      </p:sp>
      <p:grpSp>
        <p:nvGrpSpPr>
          <p:cNvPr id="167" name="Groepeer"/>
          <p:cNvGrpSpPr/>
          <p:nvPr/>
        </p:nvGrpSpPr>
        <p:grpSpPr>
          <a:xfrm>
            <a:off x="4455811" y="3416112"/>
            <a:ext cx="8131611" cy="8111635"/>
            <a:chOff x="0" y="0"/>
            <a:chExt cx="8131609" cy="8111634"/>
          </a:xfrm>
        </p:grpSpPr>
        <p:pic>
          <p:nvPicPr>
            <p:cNvPr id="163" name="Picture 11" descr="Picture 11"/>
            <p:cNvPicPr>
              <a:picLocks noChangeAspect="1"/>
            </p:cNvPicPr>
            <p:nvPr/>
          </p:nvPicPr>
          <p:blipFill>
            <a:blip r:embed="rId2"/>
            <a:srcRect l="11957" r="13565"/>
            <a:stretch>
              <a:fillRect/>
            </a:stretch>
          </p:blipFill>
          <p:spPr>
            <a:xfrm>
              <a:off x="0" y="4169648"/>
              <a:ext cx="3941986" cy="39419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4" name="Picture 2" descr="Picture 2"/>
            <p:cNvPicPr>
              <a:picLocks noChangeAspect="1"/>
            </p:cNvPicPr>
            <p:nvPr/>
          </p:nvPicPr>
          <p:blipFill>
            <a:blip r:embed="rId3"/>
            <a:srcRect l="7459" r="8375"/>
            <a:stretch>
              <a:fillRect/>
            </a:stretch>
          </p:blipFill>
          <p:spPr>
            <a:xfrm>
              <a:off x="0" y="0"/>
              <a:ext cx="3941986" cy="39419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5" name="Picture 7" descr="Picture 7"/>
            <p:cNvPicPr>
              <a:picLocks noChangeAspect="1"/>
            </p:cNvPicPr>
            <p:nvPr/>
          </p:nvPicPr>
          <p:blipFill>
            <a:blip r:embed="rId4"/>
            <a:srcRect l="7917" r="7917"/>
            <a:stretch>
              <a:fillRect/>
            </a:stretch>
          </p:blipFill>
          <p:spPr>
            <a:xfrm>
              <a:off x="4189624" y="0"/>
              <a:ext cx="3941986" cy="39419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6" name="Picture 4" descr="Picture 4"/>
            <p:cNvPicPr>
              <a:picLocks noChangeAspect="1"/>
            </p:cNvPicPr>
            <p:nvPr/>
          </p:nvPicPr>
          <p:blipFill>
            <a:blip r:embed="rId5"/>
            <a:srcRect t="18877" r="87643" b="17339"/>
            <a:stretch>
              <a:fillRect/>
            </a:stretch>
          </p:blipFill>
          <p:spPr>
            <a:xfrm>
              <a:off x="4223223" y="4169648"/>
              <a:ext cx="3874880" cy="3941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68" name="Picture 6" descr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87528" y="2948914"/>
            <a:ext cx="6696749" cy="95540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233969" y="13070208"/>
            <a:ext cx="255564" cy="3853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171" name="Picture 3" descr="Picture 3"/>
          <p:cNvPicPr>
            <a:picLocks noChangeAspect="1"/>
          </p:cNvPicPr>
          <p:nvPr/>
        </p:nvPicPr>
        <p:blipFill>
          <a:blip r:embed="rId2"/>
          <a:srcRect l="1430" r="4214"/>
          <a:stretch>
            <a:fillRect/>
          </a:stretch>
        </p:blipFill>
        <p:spPr>
          <a:xfrm>
            <a:off x="3619476" y="2963300"/>
            <a:ext cx="19384868" cy="9533532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Titel van de slide max 1 lijn"/>
          <p:cNvSpPr txBox="1"/>
          <p:nvPr/>
        </p:nvSpPr>
        <p:spPr>
          <a:xfrm>
            <a:off x="3786767" y="1291166"/>
            <a:ext cx="19752568" cy="156800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defTabSz="2438337">
              <a:lnSpc>
                <a:spcPct val="80000"/>
              </a:lnSpc>
              <a:defRPr sz="6500" b="1">
                <a:solidFill>
                  <a:srgbClr val="005089"/>
                </a:solidFill>
              </a:defRPr>
            </a:lvl1pPr>
          </a:lstStyle>
          <a:p>
            <a:r>
              <a:t>Short Term Mobility - International Weeks (IP)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Kantoorth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Kantoorthema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th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Kantoorthema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188</Words>
  <Application>Microsoft Office PowerPoint</Application>
  <PresentationFormat>Aangepast</PresentationFormat>
  <Paragraphs>68</Paragraphs>
  <Slides>12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5" baseType="lpstr">
      <vt:lpstr>Adelle Light</vt:lpstr>
      <vt:lpstr>Arial</vt:lpstr>
      <vt:lpstr>Kantoorthema</vt:lpstr>
      <vt:lpstr>Welkom</vt:lpstr>
      <vt:lpstr>International Retail Innovation Challenge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Retail Innovation Challenge</dc:title>
  <dc:creator>Syscom</dc:creator>
  <cp:lastModifiedBy>Myriam Slock</cp:lastModifiedBy>
  <cp:revision>19</cp:revision>
  <dcterms:modified xsi:type="dcterms:W3CDTF">2022-06-28T05:04:42Z</dcterms:modified>
</cp:coreProperties>
</file>