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  <p:sldMasterId id="2147483707" r:id="rId5"/>
  </p:sldMasterIdLst>
  <p:notesMasterIdLst>
    <p:notesMasterId r:id="rId15"/>
  </p:notesMasterIdLst>
  <p:handoutMasterIdLst>
    <p:handoutMasterId r:id="rId16"/>
  </p:handoutMasterIdLst>
  <p:sldIdLst>
    <p:sldId id="2147483438" r:id="rId6"/>
    <p:sldId id="287" r:id="rId7"/>
    <p:sldId id="259" r:id="rId8"/>
    <p:sldId id="263" r:id="rId9"/>
    <p:sldId id="2147483186" r:id="rId10"/>
    <p:sldId id="281" r:id="rId11"/>
    <p:sldId id="2147483367" r:id="rId12"/>
    <p:sldId id="269" r:id="rId13"/>
    <p:sldId id="2147483440" r:id="rId14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469D422-2AE1-6D68-8AB8-EEF2FCD2DDCD}" name="Lorenza Russo (imec)" initials="LR" userId="S::russo16@imec.be::b9813491-1e6c-4cff-b282-410fba7120da" providerId="AD"/>
  <p188:author id="{4BB9C155-B1F4-0AE1-DE5F-172D3CD42441}" name="Stefan Becuwe" initials="SB" userId="Stefan Becuwe" providerId="None"/>
  <p188:author id="{63CA1868-638E-4C03-1BFE-F9E646B16CDF}" name="Sabine Demey (FAIR, BE-AIFA)" initials="SD" userId="S::demey53@imec.be::623b1db2-63ab-442b-af45-5a396680c8ad" providerId="AD"/>
  <p188:author id="{234B8B92-CE0C-848F-9E54-C2D63BF498EB}" name="Tom De Latte (imec)" initials="TD" userId="S::delatt01@imec.be::303610b5-cab3-48c7-8860-51d3f2253df2" providerId="AD"/>
  <p188:author id="{F2924CA7-0521-7194-3A90-7C5B7BF961EE}" name="Valentin Delchevalerie" initials="VD" userId="S::valentin.delchevalerie_cenaero.be#ext#@imecinternational.onmicrosoft.com::a6b1e736-c8f5-46d4-9e90-df41f2b936fc" providerId="AD"/>
  <p188:author id="{CCD920DB-11AC-94DE-5048-55BE0BF67602}" name="Femke De Backere (imec)" initials="FDB(" userId="S::deback10@imec.be::e04b6eb4-02a8-40ca-bf79-582621026cd8" providerId="AD"/>
  <p188:author id="{FBED7BF1-02C7-077E-B85C-8C12A25C3258}" name="Ilse De Vos" initials="IV" userId="S::ilse.devos_kuleuven.be#ext#@imecinternational.onmicrosoft.com::f2849d63-12ea-4023-b622-14c838d9624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D37F"/>
    <a:srgbClr val="5696F4"/>
    <a:srgbClr val="F60C5B"/>
    <a:srgbClr val="17007E"/>
    <a:srgbClr val="BFE4FF"/>
    <a:srgbClr val="FFCC04"/>
    <a:srgbClr val="F0F5F6"/>
    <a:srgbClr val="8D8D8D"/>
    <a:srgbClr val="29282A"/>
    <a:srgbClr val="EB2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4824D1-B48E-4289-933A-0AEBE079DE84}" v="3" dt="2026-06-04T07:40:33.289"/>
    <p1510:client id="{B5EF8864-B0E6-42A4-81F1-5610E78C53E1}" v="5" dt="2026-06-04T07:37:05.0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92"/>
    <p:restoredTop sz="94658"/>
  </p:normalViewPr>
  <p:slideViewPr>
    <p:cSldViewPr snapToGrid="0">
      <p:cViewPr varScale="1">
        <p:scale>
          <a:sx n="120" d="100"/>
          <a:sy n="120" d="100"/>
        </p:scale>
        <p:origin x="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bine Demey (FAIR, BE-AIFA)" userId="623b1db2-63ab-442b-af45-5a396680c8ad" providerId="ADAL" clId="{8AF5D7FA-3410-463E-B3CF-028FDE22F07B}"/>
    <pc:docChg chg="undo custSel addSld delSld modSld sldOrd">
      <pc:chgData name="Sabine Demey (FAIR, BE-AIFA)" userId="623b1db2-63ab-442b-af45-5a396680c8ad" providerId="ADAL" clId="{8AF5D7FA-3410-463E-B3CF-028FDE22F07B}" dt="2026-06-04T07:40:37.565" v="51" actId="1076"/>
      <pc:docMkLst>
        <pc:docMk/>
      </pc:docMkLst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028292681" sldId="261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108011921" sldId="262"/>
        </pc:sldMkLst>
      </pc:sldChg>
      <pc:sldChg chg="addSp modSp mod ord">
        <pc:chgData name="Sabine Demey (FAIR, BE-AIFA)" userId="623b1db2-63ab-442b-af45-5a396680c8ad" providerId="ADAL" clId="{8AF5D7FA-3410-463E-B3CF-028FDE22F07B}" dt="2026-06-04T07:35:42.224" v="20"/>
        <pc:sldMkLst>
          <pc:docMk/>
          <pc:sldMk cId="694196897" sldId="263"/>
        </pc:sldMkLst>
        <pc:spChg chg="mod">
          <ac:chgData name="Sabine Demey (FAIR, BE-AIFA)" userId="623b1db2-63ab-442b-af45-5a396680c8ad" providerId="ADAL" clId="{8AF5D7FA-3410-463E-B3CF-028FDE22F07B}" dt="2026-06-04T07:34:58.061" v="10"/>
          <ac:spMkLst>
            <pc:docMk/>
            <pc:sldMk cId="694196897" sldId="263"/>
            <ac:spMk id="11" creationId="{8AF2A15D-7294-DD42-4FBA-1473E9E63747}"/>
          </ac:spMkLst>
        </pc:spChg>
        <pc:grpChg chg="add mod">
          <ac:chgData name="Sabine Demey (FAIR, BE-AIFA)" userId="623b1db2-63ab-442b-af45-5a396680c8ad" providerId="ADAL" clId="{8AF5D7FA-3410-463E-B3CF-028FDE22F07B}" dt="2026-06-04T07:34:58.061" v="10"/>
          <ac:grpSpMkLst>
            <pc:docMk/>
            <pc:sldMk cId="694196897" sldId="263"/>
            <ac:grpSpMk id="3" creationId="{44270467-F468-2938-F7D4-E3BA47063B54}"/>
          </ac:grpSpMkLst>
        </pc:grpChg>
        <pc:picChg chg="mod">
          <ac:chgData name="Sabine Demey (FAIR, BE-AIFA)" userId="623b1db2-63ab-442b-af45-5a396680c8ad" providerId="ADAL" clId="{8AF5D7FA-3410-463E-B3CF-028FDE22F07B}" dt="2026-06-04T07:35:01.898" v="12" actId="1076"/>
          <ac:picMkLst>
            <pc:docMk/>
            <pc:sldMk cId="694196897" sldId="263"/>
            <ac:picMk id="6" creationId="{B629F4F6-6754-74FA-966C-E0F5AA29E07C}"/>
          </ac:picMkLst>
        </pc:picChg>
        <pc:picChg chg="mod">
          <ac:chgData name="Sabine Demey (FAIR, BE-AIFA)" userId="623b1db2-63ab-442b-af45-5a396680c8ad" providerId="ADAL" clId="{8AF5D7FA-3410-463E-B3CF-028FDE22F07B}" dt="2026-06-04T07:34:58.061" v="10"/>
          <ac:picMkLst>
            <pc:docMk/>
            <pc:sldMk cId="694196897" sldId="263"/>
            <ac:picMk id="9" creationId="{7F4CD4CB-9836-38A9-5CDD-AD776361DB18}"/>
          </ac:picMkLst>
        </pc:picChg>
        <pc:picChg chg="mod">
          <ac:chgData name="Sabine Demey (FAIR, BE-AIFA)" userId="623b1db2-63ab-442b-af45-5a396680c8ad" providerId="ADAL" clId="{8AF5D7FA-3410-463E-B3CF-028FDE22F07B}" dt="2026-06-04T07:34:58.061" v="10"/>
          <ac:picMkLst>
            <pc:docMk/>
            <pc:sldMk cId="694196897" sldId="263"/>
            <ac:picMk id="10" creationId="{DF9832E1-7181-A0E9-6030-054ED74EB050}"/>
          </ac:picMkLst>
        </pc:picChg>
        <pc:picChg chg="mod">
          <ac:chgData name="Sabine Demey (FAIR, BE-AIFA)" userId="623b1db2-63ab-442b-af45-5a396680c8ad" providerId="ADAL" clId="{8AF5D7FA-3410-463E-B3CF-028FDE22F07B}" dt="2026-06-04T07:34:58.061" v="10"/>
          <ac:picMkLst>
            <pc:docMk/>
            <pc:sldMk cId="694196897" sldId="263"/>
            <ac:picMk id="14" creationId="{36921C71-8BC8-5480-EC46-B7A231BEFAD8}"/>
          </ac:picMkLst>
        </pc:picChg>
        <pc:picChg chg="mod">
          <ac:chgData name="Sabine Demey (FAIR, BE-AIFA)" userId="623b1db2-63ab-442b-af45-5a396680c8ad" providerId="ADAL" clId="{8AF5D7FA-3410-463E-B3CF-028FDE22F07B}" dt="2026-06-04T07:34:58.061" v="10"/>
          <ac:picMkLst>
            <pc:docMk/>
            <pc:sldMk cId="694196897" sldId="263"/>
            <ac:picMk id="15" creationId="{ABA9E4C0-B9F6-0E96-EA02-42D762DCD0F4}"/>
          </ac:picMkLst>
        </pc:picChg>
        <pc:picChg chg="add mod">
          <ac:chgData name="Sabine Demey (FAIR, BE-AIFA)" userId="623b1db2-63ab-442b-af45-5a396680c8ad" providerId="ADAL" clId="{8AF5D7FA-3410-463E-B3CF-028FDE22F07B}" dt="2026-06-04T07:35:26.798" v="16" actId="1076"/>
          <ac:picMkLst>
            <pc:docMk/>
            <pc:sldMk cId="694196897" sldId="263"/>
            <ac:picMk id="16" creationId="{CB9891DD-96C4-438E-E8E8-94FBA67C2249}"/>
          </ac:picMkLst>
        </pc:picChg>
        <pc:picChg chg="add mod">
          <ac:chgData name="Sabine Demey (FAIR, BE-AIFA)" userId="623b1db2-63ab-442b-af45-5a396680c8ad" providerId="ADAL" clId="{8AF5D7FA-3410-463E-B3CF-028FDE22F07B}" dt="2026-06-04T07:35:31.733" v="17" actId="1076"/>
          <ac:picMkLst>
            <pc:docMk/>
            <pc:sldMk cId="694196897" sldId="263"/>
            <ac:picMk id="17" creationId="{AFFE6F98-9FF7-8D01-FD7E-BAC8CABEE8C4}"/>
          </ac:picMkLst>
        </pc:picChg>
      </pc:sldChg>
      <pc:sldChg chg="del">
        <pc:chgData name="Sabine Demey (FAIR, BE-AIFA)" userId="623b1db2-63ab-442b-af45-5a396680c8ad" providerId="ADAL" clId="{8AF5D7FA-3410-463E-B3CF-028FDE22F07B}" dt="2026-06-04T07:34:05.976" v="1" actId="47"/>
        <pc:sldMkLst>
          <pc:docMk/>
          <pc:sldMk cId="405718202" sldId="266"/>
        </pc:sldMkLst>
      </pc:sldChg>
      <pc:sldChg chg="del">
        <pc:chgData name="Sabine Demey (FAIR, BE-AIFA)" userId="623b1db2-63ab-442b-af45-5a396680c8ad" providerId="ADAL" clId="{8AF5D7FA-3410-463E-B3CF-028FDE22F07B}" dt="2026-06-04T07:34:05.976" v="1" actId="47"/>
        <pc:sldMkLst>
          <pc:docMk/>
          <pc:sldMk cId="3795748678" sldId="276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2331219494" sldId="278"/>
        </pc:sldMkLst>
      </pc:sldChg>
      <pc:sldChg chg="del">
        <pc:chgData name="Sabine Demey (FAIR, BE-AIFA)" userId="623b1db2-63ab-442b-af45-5a396680c8ad" providerId="ADAL" clId="{8AF5D7FA-3410-463E-B3CF-028FDE22F07B}" dt="2026-06-04T07:34:12.549" v="2" actId="47"/>
        <pc:sldMkLst>
          <pc:docMk/>
          <pc:sldMk cId="3384220308" sldId="279"/>
        </pc:sldMkLst>
      </pc:sldChg>
      <pc:sldChg chg="addSp modSp mod ord">
        <pc:chgData name="Sabine Demey (FAIR, BE-AIFA)" userId="623b1db2-63ab-442b-af45-5a396680c8ad" providerId="ADAL" clId="{8AF5D7FA-3410-463E-B3CF-028FDE22F07B}" dt="2026-06-04T07:40:37.565" v="51" actId="1076"/>
        <pc:sldMkLst>
          <pc:docMk/>
          <pc:sldMk cId="221102932" sldId="281"/>
        </pc:sldMkLst>
        <pc:spChg chg="mod">
          <ac:chgData name="Sabine Demey (FAIR, BE-AIFA)" userId="623b1db2-63ab-442b-af45-5a396680c8ad" providerId="ADAL" clId="{8AF5D7FA-3410-463E-B3CF-028FDE22F07B}" dt="2026-06-04T07:40:37.565" v="51" actId="1076"/>
          <ac:spMkLst>
            <pc:docMk/>
            <pc:sldMk cId="221102932" sldId="281"/>
            <ac:spMk id="9" creationId="{EAA1AA6F-E916-0D24-13D6-B92829BFC5BF}"/>
          </ac:spMkLst>
        </pc:spChg>
        <pc:grpChg chg="add mod">
          <ac:chgData name="Sabine Demey (FAIR, BE-AIFA)" userId="623b1db2-63ab-442b-af45-5a396680c8ad" providerId="ADAL" clId="{8AF5D7FA-3410-463E-B3CF-028FDE22F07B}" dt="2026-06-04T07:40:33.289" v="50" actId="1076"/>
          <ac:grpSpMkLst>
            <pc:docMk/>
            <pc:sldMk cId="221102932" sldId="281"/>
            <ac:grpSpMk id="6" creationId="{687AF772-19F6-4E8A-9813-75F2AD8D84A5}"/>
          </ac:grpSpMkLst>
        </pc:grpChg>
        <pc:picChg chg="add mod">
          <ac:chgData name="Sabine Demey (FAIR, BE-AIFA)" userId="623b1db2-63ab-442b-af45-5a396680c8ad" providerId="ADAL" clId="{8AF5D7FA-3410-463E-B3CF-028FDE22F07B}" dt="2026-06-04T07:40:24.074" v="48" actId="1076"/>
          <ac:picMkLst>
            <pc:docMk/>
            <pc:sldMk cId="221102932" sldId="281"/>
            <ac:picMk id="3" creationId="{9425090F-50EC-90F6-68E9-BF6EC59235B0}"/>
          </ac:picMkLst>
        </pc:picChg>
        <pc:picChg chg="add mod">
          <ac:chgData name="Sabine Demey (FAIR, BE-AIFA)" userId="623b1db2-63ab-442b-af45-5a396680c8ad" providerId="ADAL" clId="{8AF5D7FA-3410-463E-B3CF-028FDE22F07B}" dt="2026-06-04T07:40:21.185" v="47" actId="14100"/>
          <ac:picMkLst>
            <pc:docMk/>
            <pc:sldMk cId="221102932" sldId="281"/>
            <ac:picMk id="4" creationId="{7A6255D6-2F63-5B7B-637B-B2E05D669095}"/>
          </ac:picMkLst>
        </pc:picChg>
        <pc:picChg chg="mod">
          <ac:chgData name="Sabine Demey (FAIR, BE-AIFA)" userId="623b1db2-63ab-442b-af45-5a396680c8ad" providerId="ADAL" clId="{8AF5D7FA-3410-463E-B3CF-028FDE22F07B}" dt="2026-06-04T07:40:33.289" v="50" actId="1076"/>
          <ac:picMkLst>
            <pc:docMk/>
            <pc:sldMk cId="221102932" sldId="281"/>
            <ac:picMk id="7" creationId="{362C619B-04B2-8876-5348-7B5D0B941EED}"/>
          </ac:picMkLst>
        </pc:picChg>
        <pc:picChg chg="mod">
          <ac:chgData name="Sabine Demey (FAIR, BE-AIFA)" userId="623b1db2-63ab-442b-af45-5a396680c8ad" providerId="ADAL" clId="{8AF5D7FA-3410-463E-B3CF-028FDE22F07B}" dt="2026-06-04T07:40:33.289" v="50" actId="1076"/>
          <ac:picMkLst>
            <pc:docMk/>
            <pc:sldMk cId="221102932" sldId="281"/>
            <ac:picMk id="8" creationId="{EFAD8A50-A097-0F42-9FFB-6F3C05A23AD8}"/>
          </ac:picMkLst>
        </pc:picChg>
        <pc:picChg chg="mod">
          <ac:chgData name="Sabine Demey (FAIR, BE-AIFA)" userId="623b1db2-63ab-442b-af45-5a396680c8ad" providerId="ADAL" clId="{8AF5D7FA-3410-463E-B3CF-028FDE22F07B}" dt="2026-06-04T07:40:33.289" v="50" actId="1076"/>
          <ac:picMkLst>
            <pc:docMk/>
            <pc:sldMk cId="221102932" sldId="281"/>
            <ac:picMk id="10" creationId="{C73BA2AB-FD0B-3C71-2AFC-E5CF33D1DFC7}"/>
          </ac:picMkLst>
        </pc:picChg>
        <pc:picChg chg="mod">
          <ac:chgData name="Sabine Demey (FAIR, BE-AIFA)" userId="623b1db2-63ab-442b-af45-5a396680c8ad" providerId="ADAL" clId="{8AF5D7FA-3410-463E-B3CF-028FDE22F07B}" dt="2026-06-04T07:40:33.289" v="50" actId="1076"/>
          <ac:picMkLst>
            <pc:docMk/>
            <pc:sldMk cId="221102932" sldId="281"/>
            <ac:picMk id="11" creationId="{8CF59483-735C-9B63-418C-957D2B017CF1}"/>
          </ac:picMkLst>
        </pc:picChg>
      </pc:sldChg>
      <pc:sldChg chg="del">
        <pc:chgData name="Sabine Demey (FAIR, BE-AIFA)" userId="623b1db2-63ab-442b-af45-5a396680c8ad" providerId="ADAL" clId="{8AF5D7FA-3410-463E-B3CF-028FDE22F07B}" dt="2026-06-04T07:36:01.721" v="23" actId="47"/>
        <pc:sldMkLst>
          <pc:docMk/>
          <pc:sldMk cId="449337031" sldId="284"/>
        </pc:sldMkLst>
      </pc:sldChg>
      <pc:sldChg chg="addSp modSp mod ord">
        <pc:chgData name="Sabine Demey (FAIR, BE-AIFA)" userId="623b1db2-63ab-442b-af45-5a396680c8ad" providerId="ADAL" clId="{8AF5D7FA-3410-463E-B3CF-028FDE22F07B}" dt="2026-06-04T07:39:54.657" v="41" actId="1076"/>
        <pc:sldMkLst>
          <pc:docMk/>
          <pc:sldMk cId="3372438693" sldId="287"/>
        </pc:sldMkLst>
        <pc:spChg chg="mod">
          <ac:chgData name="Sabine Demey (FAIR, BE-AIFA)" userId="623b1db2-63ab-442b-af45-5a396680c8ad" providerId="ADAL" clId="{8AF5D7FA-3410-463E-B3CF-028FDE22F07B}" dt="2026-06-04T07:39:54.657" v="41" actId="1076"/>
          <ac:spMkLst>
            <pc:docMk/>
            <pc:sldMk cId="3372438693" sldId="287"/>
            <ac:spMk id="2" creationId="{44DE4481-8927-D9C4-FED0-9FA54908E3B1}"/>
          </ac:spMkLst>
        </pc:spChg>
        <pc:spChg chg="mod">
          <ac:chgData name="Sabine Demey (FAIR, BE-AIFA)" userId="623b1db2-63ab-442b-af45-5a396680c8ad" providerId="ADAL" clId="{8AF5D7FA-3410-463E-B3CF-028FDE22F07B}" dt="2026-06-04T07:39:52.166" v="40" actId="1076"/>
          <ac:spMkLst>
            <pc:docMk/>
            <pc:sldMk cId="3372438693" sldId="287"/>
            <ac:spMk id="3" creationId="{EF9F6000-E2D8-1B01-BAAE-0F6D8D6B0BCF}"/>
          </ac:spMkLst>
        </pc:spChg>
        <pc:spChg chg="mod">
          <ac:chgData name="Sabine Demey (FAIR, BE-AIFA)" userId="623b1db2-63ab-442b-af45-5a396680c8ad" providerId="ADAL" clId="{8AF5D7FA-3410-463E-B3CF-028FDE22F07B}" dt="2026-06-04T07:36:41.800" v="32"/>
          <ac:spMkLst>
            <pc:docMk/>
            <pc:sldMk cId="3372438693" sldId="287"/>
            <ac:spMk id="10" creationId="{ED1900C4-938C-C5B5-7D20-DBE341EA2046}"/>
          </ac:spMkLst>
        </pc:spChg>
        <pc:grpChg chg="add mod">
          <ac:chgData name="Sabine Demey (FAIR, BE-AIFA)" userId="623b1db2-63ab-442b-af45-5a396680c8ad" providerId="ADAL" clId="{8AF5D7FA-3410-463E-B3CF-028FDE22F07B}" dt="2026-06-04T07:36:41.800" v="32"/>
          <ac:grpSpMkLst>
            <pc:docMk/>
            <pc:sldMk cId="3372438693" sldId="287"/>
            <ac:grpSpMk id="7" creationId="{DAF873EA-9E29-AC6F-39F2-7A72E5508DDB}"/>
          </ac:grpSpMkLst>
        </pc:grpChg>
        <pc:picChg chg="add mod">
          <ac:chgData name="Sabine Demey (FAIR, BE-AIFA)" userId="623b1db2-63ab-442b-af45-5a396680c8ad" providerId="ADAL" clId="{8AF5D7FA-3410-463E-B3CF-028FDE22F07B}" dt="2026-06-04T07:36:41.800" v="32"/>
          <ac:picMkLst>
            <pc:docMk/>
            <pc:sldMk cId="3372438693" sldId="287"/>
            <ac:picMk id="5" creationId="{84AC62A1-31A1-BA24-A30B-DA847CEB74ED}"/>
          </ac:picMkLst>
        </pc:picChg>
        <pc:picChg chg="add mod">
          <ac:chgData name="Sabine Demey (FAIR, BE-AIFA)" userId="623b1db2-63ab-442b-af45-5a396680c8ad" providerId="ADAL" clId="{8AF5D7FA-3410-463E-B3CF-028FDE22F07B}" dt="2026-06-04T07:36:41.800" v="32"/>
          <ac:picMkLst>
            <pc:docMk/>
            <pc:sldMk cId="3372438693" sldId="287"/>
            <ac:picMk id="6" creationId="{0B5D7EF6-44EE-7425-0E74-9D986DA75939}"/>
          </ac:picMkLst>
        </pc:picChg>
        <pc:picChg chg="mod">
          <ac:chgData name="Sabine Demey (FAIR, BE-AIFA)" userId="623b1db2-63ab-442b-af45-5a396680c8ad" providerId="ADAL" clId="{8AF5D7FA-3410-463E-B3CF-028FDE22F07B}" dt="2026-06-04T07:36:41.800" v="32"/>
          <ac:picMkLst>
            <pc:docMk/>
            <pc:sldMk cId="3372438693" sldId="287"/>
            <ac:picMk id="8" creationId="{DF14F04F-C49F-0AFB-5D9B-4C2BEA90BD14}"/>
          </ac:picMkLst>
        </pc:picChg>
        <pc:picChg chg="mod">
          <ac:chgData name="Sabine Demey (FAIR, BE-AIFA)" userId="623b1db2-63ab-442b-af45-5a396680c8ad" providerId="ADAL" clId="{8AF5D7FA-3410-463E-B3CF-028FDE22F07B}" dt="2026-06-04T07:36:41.800" v="32"/>
          <ac:picMkLst>
            <pc:docMk/>
            <pc:sldMk cId="3372438693" sldId="287"/>
            <ac:picMk id="9" creationId="{E8D74995-8A70-F0F7-FB0F-5B22A3603BB1}"/>
          </ac:picMkLst>
        </pc:picChg>
        <pc:picChg chg="mod">
          <ac:chgData name="Sabine Demey (FAIR, BE-AIFA)" userId="623b1db2-63ab-442b-af45-5a396680c8ad" providerId="ADAL" clId="{8AF5D7FA-3410-463E-B3CF-028FDE22F07B}" dt="2026-06-04T07:36:41.800" v="32"/>
          <ac:picMkLst>
            <pc:docMk/>
            <pc:sldMk cId="3372438693" sldId="287"/>
            <ac:picMk id="11" creationId="{F255DBA1-98E0-661D-C66C-493C9DE2CBCA}"/>
          </ac:picMkLst>
        </pc:picChg>
        <pc:picChg chg="mod">
          <ac:chgData name="Sabine Demey (FAIR, BE-AIFA)" userId="623b1db2-63ab-442b-af45-5a396680c8ad" providerId="ADAL" clId="{8AF5D7FA-3410-463E-B3CF-028FDE22F07B}" dt="2026-06-04T07:36:41.800" v="32"/>
          <ac:picMkLst>
            <pc:docMk/>
            <pc:sldMk cId="3372438693" sldId="287"/>
            <ac:picMk id="12" creationId="{03464F8B-F95A-A5B9-A037-E39DE6415D41}"/>
          </ac:picMkLst>
        </pc:picChg>
      </pc:sldChg>
      <pc:sldChg chg="del">
        <pc:chgData name="Sabine Demey (FAIR, BE-AIFA)" userId="623b1db2-63ab-442b-af45-5a396680c8ad" providerId="ADAL" clId="{8AF5D7FA-3410-463E-B3CF-028FDE22F07B}" dt="2026-06-04T07:36:01.721" v="23" actId="47"/>
        <pc:sldMkLst>
          <pc:docMk/>
          <pc:sldMk cId="3011865332" sldId="288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078864955" sldId="3683"/>
        </pc:sldMkLst>
      </pc:sldChg>
      <pc:sldChg chg="del">
        <pc:chgData name="Sabine Demey (FAIR, BE-AIFA)" userId="623b1db2-63ab-442b-af45-5a396680c8ad" providerId="ADAL" clId="{8AF5D7FA-3410-463E-B3CF-028FDE22F07B}" dt="2026-06-04T07:33:43.444" v="0" actId="47"/>
        <pc:sldMkLst>
          <pc:docMk/>
          <pc:sldMk cId="888051777" sldId="3684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895958219" sldId="3686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2820760927" sldId="3687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700034787" sldId="3688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114223351" sldId="3690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415028008" sldId="3692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601235884" sldId="3695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608392451" sldId="3696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537070108" sldId="3697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549188635" sldId="3698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514616280" sldId="3699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413220692" sldId="3700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543932825" sldId="3701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037373899" sldId="3702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4282164401" sldId="3704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522412556" sldId="3705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85137430" sldId="3706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297860217" sldId="2145705601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702028823" sldId="2145705606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188817265" sldId="2145705607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781620931" sldId="2145705608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128919173" sldId="2145705609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4200551566" sldId="2145705610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052109470" sldId="2145705611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484272966" sldId="2145705612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185340744" sldId="2145705619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2572878153" sldId="2145705620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469363582" sldId="2145705621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634377542" sldId="2145705622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025528897" sldId="2145705623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531665985" sldId="2145705797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2896064522" sldId="2145705799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322572393" sldId="2145705803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4167910508" sldId="2145705807"/>
        </pc:sldMkLst>
      </pc:sldChg>
      <pc:sldChg chg="add del ord">
        <pc:chgData name="Sabine Demey (FAIR, BE-AIFA)" userId="623b1db2-63ab-442b-af45-5a396680c8ad" providerId="ADAL" clId="{8AF5D7FA-3410-463E-B3CF-028FDE22F07B}" dt="2026-06-04T07:40:05.301" v="43"/>
        <pc:sldMkLst>
          <pc:docMk/>
          <pc:sldMk cId="884415218" sldId="2147483186"/>
        </pc:sldMkLst>
      </pc:sldChg>
      <pc:sldChg chg="ord">
        <pc:chgData name="Sabine Demey (FAIR, BE-AIFA)" userId="623b1db2-63ab-442b-af45-5a396680c8ad" providerId="ADAL" clId="{8AF5D7FA-3410-463E-B3CF-028FDE22F07B}" dt="2026-06-04T07:36:24.512" v="31"/>
        <pc:sldMkLst>
          <pc:docMk/>
          <pc:sldMk cId="3090104851" sldId="2147483367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427361929" sldId="2147483368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745946282" sldId="2147483402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765426454" sldId="2147483408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528158438" sldId="2147483409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2991319852" sldId="2147483410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2955549435" sldId="2147483411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849473265" sldId="2147483412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2142197879" sldId="2147483414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710301484" sldId="2147483415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2104550176" sldId="2147483416"/>
        </pc:sldMkLst>
      </pc:sldChg>
      <pc:sldChg chg="del">
        <pc:chgData name="Sabine Demey (FAIR, BE-AIFA)" userId="623b1db2-63ab-442b-af45-5a396680c8ad" providerId="ADAL" clId="{8AF5D7FA-3410-463E-B3CF-028FDE22F07B}" dt="2026-06-04T07:34:05.976" v="1" actId="47"/>
        <pc:sldMkLst>
          <pc:docMk/>
          <pc:sldMk cId="778512801" sldId="2147483421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116850523" sldId="2147483424"/>
        </pc:sldMkLst>
      </pc:sldChg>
      <pc:sldChg chg="del ord">
        <pc:chgData name="Sabine Demey (FAIR, BE-AIFA)" userId="623b1db2-63ab-442b-af45-5a396680c8ad" providerId="ADAL" clId="{8AF5D7FA-3410-463E-B3CF-028FDE22F07B}" dt="2026-06-04T07:35:39.972" v="18" actId="47"/>
        <pc:sldMkLst>
          <pc:docMk/>
          <pc:sldMk cId="2014824653" sldId="2147483427"/>
        </pc:sldMkLst>
      </pc:sldChg>
      <pc:sldChg chg="del">
        <pc:chgData name="Sabine Demey (FAIR, BE-AIFA)" userId="623b1db2-63ab-442b-af45-5a396680c8ad" providerId="ADAL" clId="{8AF5D7FA-3410-463E-B3CF-028FDE22F07B}" dt="2026-06-04T07:36:01.721" v="23" actId="47"/>
        <pc:sldMkLst>
          <pc:docMk/>
          <pc:sldMk cId="1948797946" sldId="2147483429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263848964" sldId="2147483430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254803208" sldId="2147483431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344885939" sldId="2147483432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872329284" sldId="2147483433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699314612" sldId="2147483434"/>
        </pc:sldMkLst>
      </pc:sldChg>
      <pc:sldChg chg="del ord">
        <pc:chgData name="Sabine Demey (FAIR, BE-AIFA)" userId="623b1db2-63ab-442b-af45-5a396680c8ad" providerId="ADAL" clId="{8AF5D7FA-3410-463E-B3CF-028FDE22F07B}" dt="2026-06-04T07:36:19.877" v="27" actId="47"/>
        <pc:sldMkLst>
          <pc:docMk/>
          <pc:sldMk cId="284472571" sldId="2147483436"/>
        </pc:sldMkLst>
      </pc:sldChg>
      <pc:sldChg chg="del">
        <pc:chgData name="Sabine Demey (FAIR, BE-AIFA)" userId="623b1db2-63ab-442b-af45-5a396680c8ad" providerId="ADAL" clId="{8AF5D7FA-3410-463E-B3CF-028FDE22F07B}" dt="2026-06-04T07:34:05.976" v="1" actId="47"/>
        <pc:sldMkLst>
          <pc:docMk/>
          <pc:sldMk cId="2977047335" sldId="2147483437"/>
        </pc:sldMkLst>
      </pc:sldChg>
      <pc:sldChg chg="modSp add del mod">
        <pc:chgData name="Sabine Demey (FAIR, BE-AIFA)" userId="623b1db2-63ab-442b-af45-5a396680c8ad" providerId="ADAL" clId="{8AF5D7FA-3410-463E-B3CF-028FDE22F07B}" dt="2026-06-04T07:35:47.047" v="22" actId="47"/>
        <pc:sldMkLst>
          <pc:docMk/>
          <pc:sldMk cId="2583810295" sldId="2147483438"/>
        </pc:sldMkLst>
        <pc:spChg chg="mod">
          <ac:chgData name="Sabine Demey (FAIR, BE-AIFA)" userId="623b1db2-63ab-442b-af45-5a396680c8ad" providerId="ADAL" clId="{8AF5D7FA-3410-463E-B3CF-028FDE22F07B}" dt="2026-06-04T07:34:50.214" v="9" actId="1076"/>
          <ac:spMkLst>
            <pc:docMk/>
            <pc:sldMk cId="2583810295" sldId="2147483438"/>
            <ac:spMk id="6" creationId="{2001DBED-253C-3EFC-81CD-A7F52017A4DD}"/>
          </ac:spMkLst>
        </pc:spChg>
      </pc:sldChg>
      <pc:sldChg chg="del">
        <pc:chgData name="Sabine Demey (FAIR, BE-AIFA)" userId="623b1db2-63ab-442b-af45-5a396680c8ad" providerId="ADAL" clId="{8AF5D7FA-3410-463E-B3CF-028FDE22F07B}" dt="2026-06-04T07:34:05.976" v="1" actId="47"/>
        <pc:sldMkLst>
          <pc:docMk/>
          <pc:sldMk cId="3334498402" sldId="2147483439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476443528" sldId="2147483442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40087707" sldId="2147483443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356154878" sldId="2147483444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587507874" sldId="2147483445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536781193" sldId="2147483446"/>
        </pc:sldMkLst>
      </pc:sldChg>
      <pc:sldChg chg="del">
        <pc:chgData name="Sabine Demey (FAIR, BE-AIFA)" userId="623b1db2-63ab-442b-af45-5a396680c8ad" providerId="ADAL" clId="{8AF5D7FA-3410-463E-B3CF-028FDE22F07B}" dt="2026-06-04T07:36:01.721" v="23" actId="47"/>
        <pc:sldMkLst>
          <pc:docMk/>
          <pc:sldMk cId="1892726358" sldId="2147483447"/>
        </pc:sldMkLst>
      </pc:sldChg>
      <pc:sldChg chg="del">
        <pc:chgData name="Sabine Demey (FAIR, BE-AIFA)" userId="623b1db2-63ab-442b-af45-5a396680c8ad" providerId="ADAL" clId="{8AF5D7FA-3410-463E-B3CF-028FDE22F07B}" dt="2026-06-04T07:36:01.721" v="23" actId="47"/>
        <pc:sldMkLst>
          <pc:docMk/>
          <pc:sldMk cId="703390188" sldId="2147483450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3350176273" sldId="2147483451"/>
        </pc:sldMkLst>
      </pc:sldChg>
      <pc:sldChg chg="del">
        <pc:chgData name="Sabine Demey (FAIR, BE-AIFA)" userId="623b1db2-63ab-442b-af45-5a396680c8ad" providerId="ADAL" clId="{8AF5D7FA-3410-463E-B3CF-028FDE22F07B}" dt="2026-06-04T07:36:01.721" v="23" actId="47"/>
        <pc:sldMkLst>
          <pc:docMk/>
          <pc:sldMk cId="4180525258" sldId="2147483452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2243826856" sldId="2147483453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455858340" sldId="2147483454"/>
        </pc:sldMkLst>
      </pc:sldChg>
      <pc:sldChg chg="del">
        <pc:chgData name="Sabine Demey (FAIR, BE-AIFA)" userId="623b1db2-63ab-442b-af45-5a396680c8ad" providerId="ADAL" clId="{8AF5D7FA-3410-463E-B3CF-028FDE22F07B}" dt="2026-06-04T07:36:14.988" v="24" actId="47"/>
        <pc:sldMkLst>
          <pc:docMk/>
          <pc:sldMk cId="1279492206" sldId="2147483455"/>
        </pc:sldMkLst>
      </pc:sldChg>
      <pc:sldMasterChg chg="delSldLayout">
        <pc:chgData name="Sabine Demey (FAIR, BE-AIFA)" userId="623b1db2-63ab-442b-af45-5a396680c8ad" providerId="ADAL" clId="{8AF5D7FA-3410-463E-B3CF-028FDE22F07B}" dt="2026-06-04T07:36:14.988" v="24" actId="47"/>
        <pc:sldMasterMkLst>
          <pc:docMk/>
          <pc:sldMasterMk cId="196097967" sldId="2147483694"/>
        </pc:sldMasterMkLst>
        <pc:sldLayoutChg chg="del">
          <pc:chgData name="Sabine Demey (FAIR, BE-AIFA)" userId="623b1db2-63ab-442b-af45-5a396680c8ad" providerId="ADAL" clId="{8AF5D7FA-3410-463E-B3CF-028FDE22F07B}" dt="2026-06-04T07:36:14.988" v="24" actId="47"/>
          <pc:sldLayoutMkLst>
            <pc:docMk/>
            <pc:sldMasterMk cId="196097967" sldId="2147483694"/>
            <pc:sldLayoutMk cId="51874330" sldId="2147483741"/>
          </pc:sldLayoutMkLst>
        </pc:sldLayoutChg>
        <pc:sldLayoutChg chg="del">
          <pc:chgData name="Sabine Demey (FAIR, BE-AIFA)" userId="623b1db2-63ab-442b-af45-5a396680c8ad" providerId="ADAL" clId="{8AF5D7FA-3410-463E-B3CF-028FDE22F07B}" dt="2026-06-04T07:36:14.988" v="24" actId="47"/>
          <pc:sldLayoutMkLst>
            <pc:docMk/>
            <pc:sldMasterMk cId="196097967" sldId="2147483694"/>
            <pc:sldLayoutMk cId="1517375871" sldId="214748374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145A31-48C9-D939-FC43-A9D19B437F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B21755-19F9-0C63-FEE8-F8C29B16FB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8747F-ABF7-4FAF-B7A0-38E727AC6413}" type="datetimeFigureOut">
              <a:rPr lang="en-US" smtClean="0"/>
              <a:t>6/17/26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117C9B-6629-8F78-C905-C73FA4FAD7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3E4422-08AC-9D74-3A9D-34015D588A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F2F7E8-998A-427D-8123-5239E778B6A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4824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E7A25-1211-BF4B-9C7A-7FA1F2FC23B9}" type="datetimeFigureOut">
              <a:rPr lang="en-BE" smtClean="0"/>
              <a:t>6/17/26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3F38A-DEDC-514F-A701-961D223E2F2D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14724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1B61D-47B7-A144-8E63-D9376A6761B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66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C19EB-C19E-BD1E-A1D2-2A57CD055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158E7E-9167-F9C1-0F5B-A46A986FC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4F93FA-F860-A472-2B3C-CFC1F6ABE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697" t="6053" r="18241" b="20604"/>
          <a:stretch>
            <a:fillRect/>
          </a:stretch>
        </p:blipFill>
        <p:spPr>
          <a:xfrm>
            <a:off x="1522914" y="5713362"/>
            <a:ext cx="1653562" cy="8207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FEED2E-FED2-17A1-1DD9-BD20EB7D0C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4128" t="25171" r="13037" b="26252"/>
          <a:stretch>
            <a:fillRect/>
          </a:stretch>
        </p:blipFill>
        <p:spPr>
          <a:xfrm>
            <a:off x="8241577" y="5771775"/>
            <a:ext cx="2426423" cy="7039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BD20A0-3096-EA0F-AA7B-5EC597C29E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24026" y="5839963"/>
            <a:ext cx="2543948" cy="5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133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nfidenti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C19EB-C19E-BD1E-A1D2-2A57CD055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158E7E-9167-F9C1-0F5B-A46A986FC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4F93FA-F860-A472-2B3C-CFC1F6ABE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697" t="6053" r="18241" b="20604"/>
          <a:stretch>
            <a:fillRect/>
          </a:stretch>
        </p:blipFill>
        <p:spPr>
          <a:xfrm>
            <a:off x="1522914" y="5713362"/>
            <a:ext cx="1653562" cy="8207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FEED2E-FED2-17A1-1DD9-BD20EB7D0C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4128" t="25171" r="13037" b="26252"/>
          <a:stretch>
            <a:fillRect/>
          </a:stretch>
        </p:blipFill>
        <p:spPr>
          <a:xfrm>
            <a:off x="8241577" y="5771775"/>
            <a:ext cx="2426423" cy="7039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BD20A0-3096-EA0F-AA7B-5EC597C29E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24026" y="5839963"/>
            <a:ext cx="2543948" cy="5675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9FA650-B0EF-64C9-4C8A-CE832657BCBE}"/>
              </a:ext>
            </a:extLst>
          </p:cNvPr>
          <p:cNvSpPr txBox="1"/>
          <p:nvPr userDrawn="1"/>
        </p:nvSpPr>
        <p:spPr>
          <a:xfrm>
            <a:off x="3049003" y="554282"/>
            <a:ext cx="6093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D8D8D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confidential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274858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Confidenti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C19EB-C19E-BD1E-A1D2-2A57CD055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158E7E-9167-F9C1-0F5B-A46A986FC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4F93FA-F860-A472-2B3C-CFC1F6ABE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697" t="6053" r="18241" b="20604"/>
          <a:stretch>
            <a:fillRect/>
          </a:stretch>
        </p:blipFill>
        <p:spPr>
          <a:xfrm>
            <a:off x="697219" y="5820547"/>
            <a:ext cx="1437623" cy="7136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FEED2E-FED2-17A1-1DD9-BD20EB7D0C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4128" t="25171" r="13037" b="26252"/>
          <a:stretch>
            <a:fillRect/>
          </a:stretch>
        </p:blipFill>
        <p:spPr>
          <a:xfrm>
            <a:off x="4743919" y="5931021"/>
            <a:ext cx="2109556" cy="6120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BD20A0-3096-EA0F-AA7B-5EC597C29E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20474" y="5990305"/>
            <a:ext cx="2211733" cy="4934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9FA650-B0EF-64C9-4C8A-CE832657BCBE}"/>
              </a:ext>
            </a:extLst>
          </p:cNvPr>
          <p:cNvSpPr txBox="1"/>
          <p:nvPr userDrawn="1"/>
        </p:nvSpPr>
        <p:spPr>
          <a:xfrm>
            <a:off x="3049003" y="554282"/>
            <a:ext cx="6093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D8D8D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confidential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168152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17BB0-C56E-285D-9233-7BC8EF562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E180B-90EF-E43A-3DD9-6D9D77C98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DB86D-7084-78D2-03A6-8C4D9C500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7BEE9-9FFF-A8D1-3C38-8AC6E8AA2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D02B7-8B8B-8059-5450-10C3A3AAA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69327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fidential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17BB0-C56E-285D-9233-7BC8EF562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E180B-90EF-E43A-3DD9-6D9D77C98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7BEE9-9FFF-A8D1-3C38-8AC6E8AA2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D02B7-8B8B-8059-5450-10C3A3AAA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D8D8D"/>
                </a:solidFill>
              </a:defRPr>
            </a:lvl1pPr>
          </a:lstStyle>
          <a:p>
            <a:fld id="{1145D61A-E6AE-BA47-9CF0-13B3B45E6CD4}" type="slidenum">
              <a:rPr lang="en-BE" smtClean="0"/>
              <a:pPr/>
              <a:t>‹nr.›</a:t>
            </a:fld>
            <a:endParaRPr lang="en-BE">
              <a:solidFill>
                <a:srgbClr val="8D8D8D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A3A572-D9F2-27A9-507C-15E93AACA6DC}"/>
              </a:ext>
            </a:extLst>
          </p:cNvPr>
          <p:cNvSpPr txBox="1"/>
          <p:nvPr userDrawn="1"/>
        </p:nvSpPr>
        <p:spPr>
          <a:xfrm>
            <a:off x="836494" y="6356350"/>
            <a:ext cx="2743200" cy="36512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US" sz="1200">
                <a:solidFill>
                  <a:srgbClr val="8D8D8D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992396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D0550-F8EE-3D4D-C528-2FC0605C2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51161-B311-F095-6C6D-8443A3A7C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DA2DD-D03C-96EB-9B21-0A2293E9F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8DD80-F6D0-2817-122C-21E1D6E4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9E809-6BD1-9A03-130F-6F1F60EC2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04722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7A48C-A0D0-BB52-62BF-64C7ABB1A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848AE-B1A7-9E79-05A1-AE1A4FFB7A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5F0BB-9E56-4FA1-CCAA-F850FBF3B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541EF-C37B-29F2-9A63-6420D134F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0A445-3C4D-2E7A-D163-4E4743F99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455FD9-AAD3-7489-5549-2AD7DE99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03082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DA46B-E5E3-2021-197A-381A9D5EF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A19EE-6493-6669-60DD-AADA932B5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0DD0B-11CD-0566-278D-D342E3F61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0D1CAB-797A-7B07-5586-67B76406E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DFBF34-EDD5-AC67-E774-8D49DA015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989658-D1E4-0BA8-229F-C7395E9D37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C17A3-7856-680E-FD42-27FDDBEC4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1CA324-49F4-1317-79A0-68EE179D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759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DF2E2-4AA1-E989-8232-3DD42B600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0D8B97-9F4D-9223-01AB-E412D2C09F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4A92CC-58DB-3C7D-07DC-3F2C0DF52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4F5537-52DE-C818-1815-F8565B648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5926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-aligned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932A3-F978-1325-8531-DBAF9F877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78" y="2808897"/>
            <a:ext cx="4665785" cy="1240205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AF16DE-4BC9-0339-AB4E-2705965530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F65CE-40FA-63DB-D0DE-8F97667B2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EB5BD-95D5-EE6F-E4F9-FD122E5A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5A697E-63C2-82BE-3C03-87F6AC4CAC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078" y="1173529"/>
            <a:ext cx="4665786" cy="1240204"/>
          </a:xfrm>
        </p:spPr>
        <p:txBody>
          <a:bodyPr>
            <a:noAutofit/>
          </a:bodyPr>
          <a:lstStyle>
            <a:lvl1pPr>
              <a:buNone/>
              <a:defRPr sz="9600"/>
            </a:lvl1pPr>
          </a:lstStyle>
          <a:p>
            <a:pPr lvl="0"/>
            <a:r>
              <a:rPr lang="en-US"/>
              <a:t>Nr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06361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A960C-BFA5-10DB-E3F2-DC64B995D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3B1346-07AB-1BF1-7233-29BB76093C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596833-8CED-3B2D-0CA5-553F6E18B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2BEC85-1B3A-8501-F311-05DD58784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2C64338-4885-3F28-3BA9-49AB0D9A9814}"/>
              </a:ext>
            </a:extLst>
          </p:cNvPr>
          <p:cNvSpPr/>
          <p:nvPr userDrawn="1"/>
        </p:nvSpPr>
        <p:spPr>
          <a:xfrm>
            <a:off x="2413000" y="2520949"/>
            <a:ext cx="3573463" cy="1481139"/>
          </a:xfrm>
          <a:prstGeom prst="roundRect">
            <a:avLst>
              <a:gd name="adj" fmla="val 374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4760183-1884-D228-6557-DC23CFCEF660}"/>
              </a:ext>
            </a:extLst>
          </p:cNvPr>
          <p:cNvSpPr/>
          <p:nvPr userDrawn="1"/>
        </p:nvSpPr>
        <p:spPr>
          <a:xfrm>
            <a:off x="2413000" y="4310065"/>
            <a:ext cx="3573463" cy="1481137"/>
          </a:xfrm>
          <a:prstGeom prst="roundRect">
            <a:avLst>
              <a:gd name="adj" fmla="val 37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83267A2-248A-A7FC-383E-DA954CB493C0}"/>
              </a:ext>
            </a:extLst>
          </p:cNvPr>
          <p:cNvSpPr/>
          <p:nvPr userDrawn="1"/>
        </p:nvSpPr>
        <p:spPr>
          <a:xfrm>
            <a:off x="7591425" y="4310065"/>
            <a:ext cx="3571875" cy="1481137"/>
          </a:xfrm>
          <a:prstGeom prst="roundRect">
            <a:avLst>
              <a:gd name="adj" fmla="val 374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ysClr val="windowText" lastClr="000000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DA651EF-E8C4-55C3-F9B9-C04655D2C309}"/>
              </a:ext>
            </a:extLst>
          </p:cNvPr>
          <p:cNvSpPr/>
          <p:nvPr userDrawn="1"/>
        </p:nvSpPr>
        <p:spPr>
          <a:xfrm>
            <a:off x="7591425" y="2520949"/>
            <a:ext cx="3571875" cy="1481139"/>
          </a:xfrm>
          <a:prstGeom prst="roundRect">
            <a:avLst>
              <a:gd name="adj" fmla="val 374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8F4F631C-F4DA-719B-3875-2BDDAA3E49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28700" y="2525234"/>
            <a:ext cx="1475709" cy="1475709"/>
          </a:xfrm>
          <a:prstGeom prst="roundRect">
            <a:avLst>
              <a:gd name="adj" fmla="val 3179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66CFF66-43B5-7017-D988-32DA2E6519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10744" y="2519615"/>
            <a:ext cx="1475709" cy="1475709"/>
          </a:xfrm>
          <a:prstGeom prst="roundRect">
            <a:avLst>
              <a:gd name="adj" fmla="val 3179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4CD06A2F-DE09-28CB-70C1-D2603C7949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28700" y="4314747"/>
            <a:ext cx="1475709" cy="1475709"/>
          </a:xfrm>
          <a:prstGeom prst="roundRect">
            <a:avLst>
              <a:gd name="adj" fmla="val 3179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FA1E772-37B0-C528-AC91-62210538B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10744" y="4314747"/>
            <a:ext cx="1475709" cy="1475709"/>
          </a:xfrm>
          <a:prstGeom prst="roundRect">
            <a:avLst>
              <a:gd name="adj" fmla="val 3179"/>
            </a:avLst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F43D8DD-2DFD-FF25-064E-B1B20E4139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4409" y="2519615"/>
            <a:ext cx="3476848" cy="1475709"/>
          </a:xfrm>
        </p:spPr>
        <p:txBody>
          <a:bodyPr anchor="ctr"/>
          <a:lstStyle>
            <a:lvl2pPr marL="88900" indent="0">
              <a:buNone/>
              <a:defRPr sz="1800"/>
            </a:lvl2pPr>
          </a:lstStyle>
          <a:p>
            <a:pPr lvl="1"/>
            <a:r>
              <a:rPr lang="en-US"/>
              <a:t>Third level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BFE79BB-4DB2-B2D4-7E66-7C7BDA9C09C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04409" y="4316599"/>
            <a:ext cx="3476848" cy="1475709"/>
          </a:xfrm>
        </p:spPr>
        <p:txBody>
          <a:bodyPr anchor="ctr">
            <a:noAutofit/>
          </a:bodyPr>
          <a:lstStyle>
            <a:lvl2pPr marL="88900" indent="0">
              <a:buNone/>
              <a:defRPr sz="1800"/>
            </a:lvl2pPr>
          </a:lstStyle>
          <a:p>
            <a:pPr lvl="1"/>
            <a:r>
              <a:rPr lang="en-US"/>
              <a:t>Third level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C373226A-B688-DF09-6877-A5D1A0C7F4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86452" y="2512851"/>
            <a:ext cx="3476848" cy="1475709"/>
          </a:xfrm>
        </p:spPr>
        <p:txBody>
          <a:bodyPr anchor="ctr">
            <a:noAutofit/>
          </a:bodyPr>
          <a:lstStyle>
            <a:lvl2pPr marL="88900" indent="0">
              <a:buNone/>
              <a:defRPr sz="1800"/>
            </a:lvl2pPr>
          </a:lstStyle>
          <a:p>
            <a:pPr lvl="1"/>
            <a:r>
              <a:rPr lang="en-US"/>
              <a:t>Third level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03C9DCCA-7C4D-374B-1D32-28848DFBCB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86452" y="4316599"/>
            <a:ext cx="3476848" cy="1475709"/>
          </a:xfrm>
        </p:spPr>
        <p:txBody>
          <a:bodyPr anchor="ctr">
            <a:noAutofit/>
          </a:bodyPr>
          <a:lstStyle>
            <a:lvl2pPr marL="88900" indent="0">
              <a:buNone/>
              <a:defRPr sz="1800"/>
            </a:lvl2pPr>
          </a:lstStyle>
          <a:p>
            <a:pPr lvl="1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5818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177D45-F657-AC05-7BB7-0344B2F0E9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3C8401-CFEE-DF92-7521-B7B53CC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8BE2C-C270-0A3E-84A1-455C4DED6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446899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DC3A3-E610-A3A3-B711-CFD7ED0C9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A0BF2-5DD8-C670-4FB0-B9A35C478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284B4-2A01-510F-8FE1-E6E3E026B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4E593-02FC-8321-A3D6-9C5C6BB811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A4A4D-3086-FF5F-20AC-EFB192138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F471A-FF5D-E135-CC10-A14864A9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85313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34180-0B7D-32F3-D396-D57909B95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933EE2-726B-A43A-6432-37F7C1E006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1A61D-4945-B915-AAE7-8248FC1E6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B4ABC-F13E-5EE2-F756-1BCFE70E33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3C376-72C7-3216-B9DC-826AC6DF9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54116-3704-AAEF-5154-F41FDD8EE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94673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A60AE-F24A-0785-545C-406246FE8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10CD2-AA29-5656-D81D-706BF7B4E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C9E24-7DFC-3557-FFF3-F0A4B5A6F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4119A-C15E-94A9-C55C-E052B6570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54611-3A1F-9B33-1F6F-C58CF22A6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98272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98999B-BBBD-5993-6372-108C8F1228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1D0DB2-0392-44D7-7F60-9A166F75A9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752AC-002C-BFA5-301E-B79B91C377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C35C1-3CF1-1C2A-F749-1F4E7724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2DC78-D53A-FACB-6B70-614A095D2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270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F53193-9C40-43DC-EAAC-8E7F0A6E5E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697" t="6053" r="18241" b="20604"/>
          <a:stretch>
            <a:fillRect/>
          </a:stretch>
        </p:blipFill>
        <p:spPr>
          <a:xfrm>
            <a:off x="1522914" y="5713362"/>
            <a:ext cx="1653562" cy="820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52AD83-31CB-9C6A-832D-1A43148CBD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4128" t="25171" r="13037" b="26252"/>
          <a:stretch>
            <a:fillRect/>
          </a:stretch>
        </p:blipFill>
        <p:spPr>
          <a:xfrm>
            <a:off x="8241577" y="5771775"/>
            <a:ext cx="2426423" cy="7039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EE5181-C336-EA22-C4E0-7AAB199C48A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24026" y="5839963"/>
            <a:ext cx="2543948" cy="56758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700347-5F3C-AB9C-816A-473989A8C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Autofit/>
          </a:bodyPr>
          <a:lstStyle>
            <a:lvl1pPr algn="l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126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oofdstuk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384D41D7-CB7D-0C42-82BB-3A0F3392A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1B272A9-A795-9042-AB81-6721865673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036291"/>
            <a:ext cx="10515600" cy="1385454"/>
          </a:xfrm>
        </p:spPr>
        <p:txBody>
          <a:bodyPr anchor="t" anchorCtr="0"/>
          <a:lstStyle>
            <a:lvl1pPr>
              <a:defRPr sz="4400"/>
            </a:lvl1pPr>
          </a:lstStyle>
          <a:p>
            <a:r>
              <a:rPr lang="nl-NL"/>
              <a:t>Titel van dit hoofdstuk</a:t>
            </a:r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C15CBF-A8D8-6349-9011-2A951C425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5223A5-46C7-8848-A7D4-31DC86A2E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mtClean="0"/>
              <a:t>‹nr.›</a:t>
            </a:fld>
            <a:endParaRPr lang="nl-BE"/>
          </a:p>
        </p:txBody>
      </p:sp>
      <p:sp>
        <p:nvSpPr>
          <p:cNvPr id="20" name="Tijdelijke aanduiding voor tekst 12">
            <a:extLst>
              <a:ext uri="{FF2B5EF4-FFF2-40B4-BE49-F238E27FC236}">
                <a16:creationId xmlns:a16="http://schemas.microsoft.com/office/drawing/2014/main" id="{0E543FD7-C272-8F41-84E2-5667F2257C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45" y="3164544"/>
            <a:ext cx="2130308" cy="720331"/>
          </a:xfrm>
          <a:blipFill>
            <a:blip r:embed="rId3"/>
            <a:stretch>
              <a:fillRect/>
            </a:stretch>
          </a:blipFill>
        </p:spPr>
        <p:txBody>
          <a:bodyPr anchor="ctr" anchorCtr="1"/>
          <a:lstStyle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nl-NL"/>
              <a:t>Opleiding</a:t>
            </a:r>
          </a:p>
        </p:txBody>
      </p:sp>
      <p:pic>
        <p:nvPicPr>
          <p:cNvPr id="3" name="Content Placeholder 7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1319202-1DD7-3ED2-7D2C-8DED72AFF2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02514" y="86074"/>
            <a:ext cx="1010285" cy="92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30106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1120C646-2FB3-EE42-AFA7-A9922402E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32737774-712A-8C4F-965B-3AC52AF4C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0"/>
            <a:ext cx="12192000" cy="68544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44D15AB-940A-084C-BF18-7BA1C60BB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E63D47-1A28-0545-9CC2-743B84FD5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2048689"/>
            <a:ext cx="5181600" cy="4128273"/>
          </a:xfrm>
          <a:prstGeom prst="roundRect">
            <a:avLst>
              <a:gd name="adj" fmla="val 4338"/>
            </a:avLst>
          </a:prstGeom>
          <a:ln>
            <a:solidFill>
              <a:schemeClr val="bg2"/>
            </a:solidFill>
          </a:ln>
        </p:spPr>
        <p:txBody>
          <a:bodyPr lIns="72000" tIns="72000" rIns="72000" b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7A68F0A-9783-ED41-A77E-20365CD8B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9527690-4A9C-8449-AAC3-8A36CBD7C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mtClean="0"/>
              <a:t>‹nr.›</a:t>
            </a:fld>
            <a:endParaRPr lang="nl-BE"/>
          </a:p>
        </p:txBody>
      </p:sp>
      <p:pic>
        <p:nvPicPr>
          <p:cNvPr id="5" name="Content Placeholder 7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31B0353-D493-EE45-E9C2-528C6F5A76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2599" y="5788134"/>
            <a:ext cx="1010285" cy="920606"/>
          </a:xfrm>
          <a:prstGeom prst="rect">
            <a:avLst/>
          </a:prstGeom>
        </p:spPr>
      </p:pic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51508551-D2A8-3CFD-D910-149DBAE1220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54000" y="2048688"/>
            <a:ext cx="5181600" cy="4128273"/>
          </a:xfrm>
          <a:prstGeom prst="roundRect">
            <a:avLst>
              <a:gd name="adj" fmla="val 4338"/>
            </a:avLst>
          </a:prstGeom>
          <a:ln>
            <a:solidFill>
              <a:schemeClr val="bg2"/>
            </a:solidFill>
          </a:ln>
        </p:spPr>
        <p:txBody>
          <a:bodyPr lIns="72000" tIns="72000" rIns="72000" b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9254758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1120C646-2FB3-EE42-AFA7-A9922402E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32737774-712A-8C4F-965B-3AC52AF4C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0"/>
            <a:ext cx="12192000" cy="68544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44D15AB-940A-084C-BF18-7BA1C60BB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E63D47-1A28-0545-9CC2-743B84FD56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2682815"/>
            <a:ext cx="5181600" cy="3494147"/>
          </a:xfrm>
          <a:prstGeom prst="roundRect">
            <a:avLst>
              <a:gd name="adj" fmla="val 4338"/>
            </a:avLst>
          </a:prstGeom>
          <a:ln>
            <a:solidFill>
              <a:schemeClr val="bg2"/>
            </a:solidFill>
          </a:ln>
        </p:spPr>
        <p:txBody>
          <a:bodyPr lIns="72000" tIns="72000" rIns="72000" b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7A68F0A-9783-ED41-A77E-20365CD8B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9527690-4A9C-8449-AAC3-8A36CBD7C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 smtClean="0"/>
              <a:t>‹nr.›</a:t>
            </a:fld>
            <a:endParaRPr lang="nl-BE"/>
          </a:p>
        </p:txBody>
      </p:sp>
      <p:pic>
        <p:nvPicPr>
          <p:cNvPr id="5" name="Content Placeholder 7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31B0353-D493-EE45-E9C2-528C6F5A76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2599" y="5788134"/>
            <a:ext cx="1010285" cy="920606"/>
          </a:xfrm>
          <a:prstGeom prst="rect">
            <a:avLst/>
          </a:prstGeom>
        </p:spPr>
      </p:pic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51508551-D2A8-3CFD-D910-149DBAE1220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54000" y="2682814"/>
            <a:ext cx="5181600" cy="3494147"/>
          </a:xfrm>
          <a:prstGeom prst="roundRect">
            <a:avLst>
              <a:gd name="adj" fmla="val 4338"/>
            </a:avLst>
          </a:prstGeom>
          <a:ln>
            <a:solidFill>
              <a:schemeClr val="bg2"/>
            </a:solidFill>
          </a:ln>
        </p:spPr>
        <p:txBody>
          <a:bodyPr lIns="72000" tIns="72000" rIns="72000" b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27B620A-1BCF-04AA-CEFB-C68E6B57B8D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20000" y="2150825"/>
            <a:ext cx="5181600" cy="458788"/>
          </a:xfr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  <a:endParaRPr lang="nl-BE"/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57263DC-349B-446C-EFD5-B01AD6089FB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96000" y="2150825"/>
            <a:ext cx="5139600" cy="458788"/>
          </a:xfr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690764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A169F-A639-45B4-A534-890389F62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A9D184-B655-448B-969F-E579C92D59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20FCB02-19BE-4E6C-ACCD-3B575D5EB4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4175" y="768420"/>
            <a:ext cx="11671300" cy="424732"/>
          </a:xfrm>
        </p:spPr>
        <p:txBody>
          <a:bodyPr wrap="square" anchor="t">
            <a:spAutoFit/>
          </a:bodyPr>
          <a:lstStyle>
            <a:lvl1pPr marL="0" indent="0">
              <a:buFont typeface="Arial"/>
              <a:buNone/>
              <a:defRPr lang="en-US" sz="2400" b="0" i="0" kern="1200" cap="none" baseline="0" dirty="0">
                <a:solidFill>
                  <a:srgbClr val="2B2DF6"/>
                </a:solidFill>
                <a:latin typeface="+mj-lt"/>
                <a:ea typeface="+mn-ea"/>
                <a:cs typeface="Gill Sans" panose="020B0502020104020203" pitchFamily="34" charset="-79"/>
              </a:defRPr>
            </a:lvl1pPr>
          </a:lstStyle>
          <a:p>
            <a:pPr marL="0" lvl="0" indent="0" algn="l" defTabSz="548626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/>
              <a:buNone/>
            </a:pPr>
            <a:r>
              <a:rPr lang="nl-BE"/>
              <a:t>Click </a:t>
            </a:r>
            <a:r>
              <a:rPr lang="nl-BE" err="1"/>
              <a:t>to</a:t>
            </a:r>
            <a:r>
              <a:rPr lang="nl-BE"/>
              <a:t> </a:t>
            </a:r>
            <a:r>
              <a:rPr lang="nl-BE" err="1"/>
              <a:t>edit</a:t>
            </a:r>
            <a:r>
              <a:rPr lang="nl-BE"/>
              <a:t> Master </a:t>
            </a:r>
            <a:r>
              <a:rPr lang="nl-BE" err="1"/>
              <a:t>Subtitle</a:t>
            </a:r>
            <a:r>
              <a:rPr lang="nl-BE"/>
              <a:t> Style</a:t>
            </a:r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CA9A74-A77C-43D2-9181-19B6C1FE7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175" y="1437640"/>
            <a:ext cx="11671300" cy="469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064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C19EB-C19E-BD1E-A1D2-2A57CD055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158E7E-9167-F9C1-0F5B-A46A986FC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2C3E1-6280-0009-F12A-01644BDA3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31D74-0705-CFC2-C5E7-C17F215FD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6AA-4D6E-4C14-55F4-ED2705F8E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59210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17BB0-C56E-285D-9233-7BC8EF562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E180B-90EF-E43A-3DD9-6D9D77C98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DB86D-7084-78D2-03A6-8C4D9C500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7BEE9-9FFF-A8D1-3C38-8AC6E8AA2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D02B7-8B8B-8059-5450-10C3A3AAA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353508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D0550-F8EE-3D4D-C528-2FC0605C2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51161-B311-F095-6C6D-8443A3A7C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DA2DD-D03C-96EB-9B21-0A2293E9F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8DD80-F6D0-2817-122C-21E1D6E4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9E809-6BD1-9A03-130F-6F1F60EC2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117887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7A48C-A0D0-BB52-62BF-64C7ABB1A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848AE-B1A7-9E79-05A1-AE1A4FFB7A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5F0BB-9E56-4FA1-CCAA-F850FBF3B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541EF-C37B-29F2-9A63-6420D134F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0A445-3C4D-2E7A-D163-4E4743F99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455FD9-AAD3-7489-5549-2AD7DE99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287161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DA46B-E5E3-2021-197A-381A9D5EF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A19EE-6493-6669-60DD-AADA932B5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0DD0B-11CD-0566-278D-D342E3F61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0D1CAB-797A-7B07-5586-67B76406E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DFBF34-EDD5-AC67-E774-8D49DA015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989658-D1E4-0BA8-229F-C7395E9D3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CC17A3-7856-680E-FD42-27FDDBEC4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1CA324-49F4-1317-79A0-68EE179D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602175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DF2E2-4AA1-E989-8232-3DD42B600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0D8B97-9F4D-9223-01AB-E412D2C09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4A92CC-58DB-3C7D-07DC-3F2C0DF52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4F5537-52DE-C818-1815-F8565B648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531619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177D45-F657-AC05-7BB7-0344B2F0E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3C8401-CFEE-DF92-7521-B7B53CC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8BE2C-C270-0A3E-84A1-455C4DED6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068537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-aligned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932A3-F978-1325-8531-DBAF9F877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78" y="2808897"/>
            <a:ext cx="4665785" cy="124020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AF16DE-4BC9-0339-AB4E-270596553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F65CE-40FA-63DB-D0DE-8F97667B2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EB5BD-95D5-EE6F-E4F9-FD122E5A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5A697E-63C2-82BE-3C03-87F6AC4CAC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078" y="1173529"/>
            <a:ext cx="4665786" cy="1240204"/>
          </a:xfrm>
        </p:spPr>
        <p:txBody>
          <a:bodyPr>
            <a:noAutofit/>
          </a:bodyPr>
          <a:lstStyle>
            <a:lvl1pPr>
              <a:buNone/>
              <a:defRPr sz="9600"/>
            </a:lvl1pPr>
          </a:lstStyle>
          <a:p>
            <a:pPr lvl="0"/>
            <a:r>
              <a:rPr lang="en-US"/>
              <a:t>Nr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624495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DC3A3-E610-A3A3-B711-CFD7ED0C9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A0BF2-5DD8-C670-4FB0-B9A35C478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284B4-2A01-510F-8FE1-E6E3E026B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4E593-02FC-8321-A3D6-9C5C6BB81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A4A4D-3086-FF5F-20AC-EFB192138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F471A-FF5D-E135-CC10-A14864A9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730514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34180-0B7D-32F3-D396-D57909B95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933EE2-726B-A43A-6432-37F7C1E006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1A61D-4945-B915-AAE7-8248FC1E6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B4ABC-F13E-5EE2-F756-1BCFE70E3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3C376-72C7-3216-B9DC-826AC6DF9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54116-3704-AAEF-5154-F41FDD8EE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832285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A60AE-F24A-0785-545C-406246FE8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10CD2-AA29-5656-D81D-706BF7B4E1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C9E24-7DFC-3557-FFF3-F0A4B5A6F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4119A-C15E-94A9-C55C-E052B6570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54611-3A1F-9B33-1F6F-C58CF22A6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051791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98999B-BBBD-5993-6372-108C8F1228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>
            <a:no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1D0DB2-0392-44D7-7F60-9A166F75A9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752AC-002C-BFA5-301E-B79B91C37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C35C1-3CF1-1C2A-F749-1F4E7724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2DC78-D53A-FACB-6B70-614A095D2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83231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6D0310-0610-B5A5-55E3-D4EE44E6A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0B385-46F3-3E1D-BB7A-3B00B2DB7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C84B7-1074-18BF-9BE8-A9F647C2A0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12111-BBB6-BA73-8155-84DF4ECCB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62307-10E2-5B51-C1F6-72EC156D2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946025-24DE-4904-C0E4-E5A9BA20F9CA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655787" y="6301981"/>
            <a:ext cx="310426" cy="41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7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35" r:id="rId2"/>
    <p:sldLayoutId id="2147483744" r:id="rId3"/>
    <p:sldLayoutId id="2147483696" r:id="rId4"/>
    <p:sldLayoutId id="2147483734" r:id="rId5"/>
    <p:sldLayoutId id="2147483697" r:id="rId6"/>
    <p:sldLayoutId id="2147483698" r:id="rId7"/>
    <p:sldLayoutId id="2147483699" r:id="rId8"/>
    <p:sldLayoutId id="2147483700" r:id="rId9"/>
    <p:sldLayoutId id="2147483729" r:id="rId10"/>
    <p:sldLayoutId id="214748372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33" r:id="rId17"/>
    <p:sldLayoutId id="2147483737" r:id="rId18"/>
    <p:sldLayoutId id="2147483739" r:id="rId19"/>
    <p:sldLayoutId id="2147483740" r:id="rId20"/>
    <p:sldLayoutId id="2147483745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515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6D0310-0610-B5A5-55E3-D4EE44E6A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10B385-46F3-3E1D-BB7A-3B00B2DB7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C84B7-1074-18BF-9BE8-A9F647C2A0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12111-BBB6-BA73-8155-84DF4ECCBD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62307-10E2-5B51-C1F6-72EC156D2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5D61A-E6AE-BA47-9CF0-13B3B45E6CD4}" type="slidenum">
              <a:rPr lang="en-BE" smtClean="0"/>
              <a:t>‹nr.›</a:t>
            </a:fld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946025-24DE-4904-C0E4-E5A9BA20F9C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11655787" y="6301981"/>
            <a:ext cx="310425" cy="41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56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30" r:id="rId8"/>
    <p:sldLayoutId id="2147483731" r:id="rId9"/>
    <p:sldLayoutId id="2147483732" r:id="rId10"/>
    <p:sldLayoutId id="2147483718" r:id="rId11"/>
    <p:sldLayoutId id="214748371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5.png"/><Relationship Id="rId7" Type="http://schemas.openxmlformats.org/officeDocument/2006/relationships/image" Target="../media/image1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11" Type="http://schemas.openxmlformats.org/officeDocument/2006/relationships/image" Target="../media/image4.png"/><Relationship Id="rId5" Type="http://schemas.openxmlformats.org/officeDocument/2006/relationships/image" Target="../media/image2.jpeg"/><Relationship Id="rId10" Type="http://schemas.openxmlformats.org/officeDocument/2006/relationships/image" Target="../media/image3.png"/><Relationship Id="rId4" Type="http://schemas.openxmlformats.org/officeDocument/2006/relationships/image" Target="../media/image16.jpe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e-aifa.eu/nl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hyperlink" Target="mailto:matthias.strobbe@ugent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B50867-6F58-1D2E-9CFE-590DF5239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1</a:t>
            </a:fld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CCD871-2A97-C443-5FC4-F11306E4F9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97" t="6053" r="18241" b="20604"/>
          <a:stretch>
            <a:fillRect/>
          </a:stretch>
        </p:blipFill>
        <p:spPr>
          <a:xfrm>
            <a:off x="3370764" y="1703336"/>
            <a:ext cx="5258886" cy="26103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34B628-4FAD-90D5-FC3A-0A5B405331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128" t="25171" r="13037" b="26252"/>
          <a:stretch>
            <a:fillRect/>
          </a:stretch>
        </p:blipFill>
        <p:spPr>
          <a:xfrm>
            <a:off x="3669577" y="5820175"/>
            <a:ext cx="2426423" cy="7039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27D1D5-5226-77A3-7D31-274ACFD5C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649" y="5978733"/>
            <a:ext cx="2543948" cy="56758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8C1CEB5-2E15-0FB3-728B-153EBD75B71E}"/>
              </a:ext>
            </a:extLst>
          </p:cNvPr>
          <p:cNvGrpSpPr/>
          <p:nvPr/>
        </p:nvGrpSpPr>
        <p:grpSpPr>
          <a:xfrm>
            <a:off x="7070375" y="5714431"/>
            <a:ext cx="4514850" cy="1311894"/>
            <a:chOff x="7070375" y="5714431"/>
            <a:chExt cx="4514850" cy="131189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A0ABA-CD53-BE59-168A-F5FC893B2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64315" y="5814324"/>
              <a:ext cx="1212001" cy="1212001"/>
            </a:xfrm>
            <a:prstGeom prst="rect">
              <a:avLst/>
            </a:prstGeom>
          </p:spPr>
        </p:pic>
        <p:pic>
          <p:nvPicPr>
            <p:cNvPr id="7" name="Image 3">
              <a:extLst>
                <a:ext uri="{FF2B5EF4-FFF2-40B4-BE49-F238E27FC236}">
                  <a16:creationId xmlns:a16="http://schemas.microsoft.com/office/drawing/2014/main" id="{89974135-57BF-C5D5-372E-BF856A64C6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552" y="5776433"/>
              <a:ext cx="833248" cy="1081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001DBED-253C-3EFC-81CD-A7F52017A4DD}"/>
                </a:ext>
              </a:extLst>
            </p:cNvPr>
            <p:cNvSpPr txBox="1"/>
            <p:nvPr/>
          </p:nvSpPr>
          <p:spPr>
            <a:xfrm>
              <a:off x="7070375" y="5714431"/>
              <a:ext cx="451485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400" dirty="0"/>
                <a:t>Co-funded by Belgian authorities</a:t>
              </a:r>
              <a:endParaRPr lang="en-GB" sz="1400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5F4F0D1-98E0-C365-CC2C-A28C3ECF1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32957" y="6097429"/>
              <a:ext cx="1235528" cy="517842"/>
            </a:xfrm>
            <a:prstGeom prst="rect">
              <a:avLst/>
            </a:prstGeom>
          </p:spPr>
        </p:pic>
        <p:pic>
          <p:nvPicPr>
            <p:cNvPr id="10" name="Afbeelding 4">
              <a:extLst>
                <a:ext uri="{FF2B5EF4-FFF2-40B4-BE49-F238E27FC236}">
                  <a16:creationId xmlns:a16="http://schemas.microsoft.com/office/drawing/2014/main" id="{43F7C341-1A63-FFAE-1841-10C218B3B4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7665" y="6084152"/>
              <a:ext cx="615593" cy="46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381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EA95B-4778-761B-2110-0D8DA373E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E4481-8927-D9C4-FED0-9FA54908E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711" y="136525"/>
            <a:ext cx="10696575" cy="1325563"/>
          </a:xfrm>
        </p:spPr>
        <p:txBody>
          <a:bodyPr/>
          <a:lstStyle/>
          <a:p>
            <a:r>
              <a:rPr lang="en-US" dirty="0"/>
              <a:t>Vision Statement of the Belgian AI Factory Antenna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F6000-E2D8-1B01-BAAE-0F6D8D6B0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1698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To build and stimulate a vibrant and sustainable </a:t>
            </a:r>
            <a:r>
              <a:rPr lang="en-US" sz="2400" dirty="0">
                <a:solidFill>
                  <a:schemeClr val="accent3"/>
                </a:solidFill>
              </a:rPr>
              <a:t>AI ecosystem </a:t>
            </a:r>
            <a:br>
              <a:rPr lang="en-US" sz="2400" dirty="0">
                <a:solidFill>
                  <a:schemeClr val="accent3"/>
                </a:solidFill>
              </a:rPr>
            </a:br>
            <a:r>
              <a:rPr lang="en-US" sz="2400" dirty="0"/>
              <a:t>on strong ethical and human-centric principles, </a:t>
            </a:r>
            <a:br>
              <a:rPr lang="en-US" sz="2400" dirty="0"/>
            </a:br>
            <a:r>
              <a:rPr lang="en-US" sz="2400" dirty="0"/>
              <a:t>contributing to </a:t>
            </a:r>
            <a:r>
              <a:rPr lang="en-US" sz="2400" dirty="0">
                <a:solidFill>
                  <a:schemeClr val="accent3"/>
                </a:solidFill>
              </a:rPr>
              <a:t>European</a:t>
            </a:r>
            <a:r>
              <a:rPr lang="en-US" sz="2400" dirty="0"/>
              <a:t> sovereignty, </a:t>
            </a:r>
          </a:p>
          <a:p>
            <a:pPr marL="0" indent="0">
              <a:buNone/>
            </a:pPr>
            <a:r>
              <a:rPr lang="en-US" sz="2400" dirty="0"/>
              <a:t>by empowering </a:t>
            </a:r>
            <a:r>
              <a:rPr lang="en-US" sz="2400" b="1" dirty="0">
                <a:solidFill>
                  <a:schemeClr val="tx2"/>
                </a:solidFill>
              </a:rPr>
              <a:t>enterprises</a:t>
            </a:r>
            <a:r>
              <a:rPr lang="en-US" sz="2400" dirty="0">
                <a:solidFill>
                  <a:schemeClr val="tx2"/>
                </a:solidFill>
              </a:rPr>
              <a:t> (with a focus on SMEs and startups), </a:t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b="1" dirty="0">
                <a:solidFill>
                  <a:schemeClr val="tx2"/>
                </a:solidFill>
              </a:rPr>
              <a:t>public administrations</a:t>
            </a:r>
            <a:r>
              <a:rPr lang="en-US" sz="2400" dirty="0">
                <a:solidFill>
                  <a:schemeClr val="tx2"/>
                </a:solidFill>
              </a:rPr>
              <a:t>, and </a:t>
            </a:r>
            <a:r>
              <a:rPr lang="en-US" sz="2400" b="1" dirty="0">
                <a:solidFill>
                  <a:schemeClr val="tx2"/>
                </a:solidFill>
              </a:rPr>
              <a:t>research </a:t>
            </a:r>
            <a:r>
              <a:rPr lang="en-US" sz="2400" b="1" dirty="0" err="1">
                <a:solidFill>
                  <a:schemeClr val="tx2"/>
                </a:solidFill>
              </a:rPr>
              <a:t>organisations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through </a:t>
            </a:r>
          </a:p>
          <a:p>
            <a:pPr marL="514350" indent="-514350">
              <a:buAutoNum type="arabicParenBoth"/>
            </a:pPr>
            <a:r>
              <a:rPr lang="en-US" sz="2400" dirty="0"/>
              <a:t>enhanced </a:t>
            </a:r>
            <a:r>
              <a:rPr lang="en-US" sz="2400" dirty="0">
                <a:solidFill>
                  <a:schemeClr val="accent3"/>
                </a:solidFill>
              </a:rPr>
              <a:t>access to AI-</a:t>
            </a:r>
            <a:r>
              <a:rPr lang="en-US" sz="2400" dirty="0" err="1">
                <a:solidFill>
                  <a:schemeClr val="accent3"/>
                </a:solidFill>
              </a:rPr>
              <a:t>optimised</a:t>
            </a:r>
            <a:r>
              <a:rPr lang="en-US" sz="2400" dirty="0">
                <a:solidFill>
                  <a:schemeClr val="accent3"/>
                </a:solidFill>
              </a:rPr>
              <a:t> computing </a:t>
            </a:r>
            <a:r>
              <a:rPr lang="en-US" sz="2400" dirty="0"/>
              <a:t>capabilities, </a:t>
            </a:r>
          </a:p>
          <a:p>
            <a:pPr marL="514350" indent="-514350">
              <a:buAutoNum type="arabicParenBoth"/>
            </a:pPr>
            <a:r>
              <a:rPr lang="en-US" sz="2400" dirty="0"/>
              <a:t>u</a:t>
            </a:r>
            <a:r>
              <a:rPr lang="en-US" sz="2400" dirty="0">
                <a:solidFill>
                  <a:schemeClr val="tx2"/>
                </a:solidFill>
              </a:rPr>
              <a:t>nderpinning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3"/>
                </a:solidFill>
              </a:rPr>
              <a:t>services</a:t>
            </a:r>
            <a:r>
              <a:rPr lang="en-US" sz="2400" dirty="0"/>
              <a:t> for the training and development of general-purpose, large-scale </a:t>
            </a:r>
            <a:r>
              <a:rPr lang="en-US" sz="2400" dirty="0">
                <a:solidFill>
                  <a:schemeClr val="accent3"/>
                </a:solidFill>
              </a:rPr>
              <a:t>AI models</a:t>
            </a:r>
            <a:r>
              <a:rPr lang="en-US" sz="2400" dirty="0"/>
              <a:t>, and for the development, testing and validation of emerging </a:t>
            </a:r>
            <a:r>
              <a:rPr lang="en-US" sz="2400" dirty="0">
                <a:solidFill>
                  <a:schemeClr val="accent3"/>
                </a:solidFill>
              </a:rPr>
              <a:t>AI applications</a:t>
            </a:r>
            <a:r>
              <a:rPr lang="en-US" sz="2400" dirty="0"/>
              <a:t>, and </a:t>
            </a:r>
          </a:p>
          <a:p>
            <a:pPr marL="514350" indent="-514350">
              <a:buAutoNum type="arabicParenBoth"/>
            </a:pPr>
            <a:r>
              <a:rPr lang="en-US" sz="2400" dirty="0"/>
              <a:t>the development of an </a:t>
            </a:r>
            <a:r>
              <a:rPr lang="en-US" sz="2400" dirty="0">
                <a:solidFill>
                  <a:schemeClr val="accent3"/>
                </a:solidFill>
              </a:rPr>
              <a:t>AI talent pool</a:t>
            </a:r>
            <a:r>
              <a:rPr lang="en-US" sz="2400" dirty="0"/>
              <a:t>.</a:t>
            </a: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A2087-4DBD-7736-D293-E985B3AFE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pPr/>
              <a:t>2</a:t>
            </a:fld>
            <a:endParaRPr lang="en-BE">
              <a:solidFill>
                <a:srgbClr val="8D8D8D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AC62A1-31A1-BA24-A30B-DA847CEB74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28" t="25171" r="13037" b="26252"/>
          <a:stretch>
            <a:fillRect/>
          </a:stretch>
        </p:blipFill>
        <p:spPr>
          <a:xfrm>
            <a:off x="3669577" y="5820175"/>
            <a:ext cx="2426423" cy="7039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5D7EF6-44EE-7425-0E74-9D986DA75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49" y="5978733"/>
            <a:ext cx="2543948" cy="56758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AF873EA-9E29-AC6F-39F2-7A72E5508DDB}"/>
              </a:ext>
            </a:extLst>
          </p:cNvPr>
          <p:cNvGrpSpPr/>
          <p:nvPr/>
        </p:nvGrpSpPr>
        <p:grpSpPr>
          <a:xfrm>
            <a:off x="7070375" y="5714431"/>
            <a:ext cx="4514850" cy="1311894"/>
            <a:chOff x="7070375" y="5714431"/>
            <a:chExt cx="4514850" cy="131189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F14F04F-C49F-0AFB-5D9B-4C2BEA90B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64315" y="5814324"/>
              <a:ext cx="1212001" cy="1212001"/>
            </a:xfrm>
            <a:prstGeom prst="rect">
              <a:avLst/>
            </a:prstGeom>
          </p:spPr>
        </p:pic>
        <p:pic>
          <p:nvPicPr>
            <p:cNvPr id="9" name="Image 3">
              <a:extLst>
                <a:ext uri="{FF2B5EF4-FFF2-40B4-BE49-F238E27FC236}">
                  <a16:creationId xmlns:a16="http://schemas.microsoft.com/office/drawing/2014/main" id="{E8D74995-8A70-F0F7-FB0F-5B22A3603B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552" y="5776433"/>
              <a:ext cx="833248" cy="1081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D1900C4-938C-C5B5-7D20-DBE341EA2046}"/>
                </a:ext>
              </a:extLst>
            </p:cNvPr>
            <p:cNvSpPr txBox="1"/>
            <p:nvPr/>
          </p:nvSpPr>
          <p:spPr>
            <a:xfrm>
              <a:off x="7070375" y="5714431"/>
              <a:ext cx="451485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400" dirty="0"/>
                <a:t>Co-funded by Belgian authorities</a:t>
              </a:r>
              <a:endParaRPr lang="en-GB" sz="140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255DBA1-98E0-661D-C66C-493C9DE2C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2957" y="6097429"/>
              <a:ext cx="1235528" cy="517842"/>
            </a:xfrm>
            <a:prstGeom prst="rect">
              <a:avLst/>
            </a:prstGeom>
          </p:spPr>
        </p:pic>
        <p:pic>
          <p:nvPicPr>
            <p:cNvPr id="12" name="Afbeelding 4">
              <a:extLst>
                <a:ext uri="{FF2B5EF4-FFF2-40B4-BE49-F238E27FC236}">
                  <a16:creationId xmlns:a16="http://schemas.microsoft.com/office/drawing/2014/main" id="{03464F8B-F95A-A5B9-A037-E39DE6415D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7665" y="6084152"/>
              <a:ext cx="615593" cy="46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2438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53EBE-1AA5-AD8B-075E-5ABE9C40C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AI Factories and AI Factory Antennas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86FCF-BC32-EB14-5EC6-C7B868053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3</a:t>
            </a:fld>
            <a:endParaRPr lang="en-BE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B506679-877A-7D81-D4F4-862324F2739A}"/>
              </a:ext>
            </a:extLst>
          </p:cNvPr>
          <p:cNvGraphicFramePr>
            <a:graphicFrameLocks noGrp="1"/>
          </p:cNvGraphicFramePr>
          <p:nvPr/>
        </p:nvGraphicFramePr>
        <p:xfrm>
          <a:off x="838199" y="1684638"/>
          <a:ext cx="10515600" cy="4677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13887288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643427387"/>
                    </a:ext>
                  </a:extLst>
                </a:gridCol>
              </a:tblGrid>
              <a:tr h="431494">
                <a:tc>
                  <a:txBody>
                    <a:bodyPr/>
                    <a:lstStyle/>
                    <a:p>
                      <a:pPr algn="ctr"/>
                      <a:r>
                        <a:rPr lang="fr-BE" sz="1800"/>
                        <a:t>AI </a:t>
                      </a:r>
                      <a:r>
                        <a:rPr lang="fr-BE" sz="1800" err="1"/>
                        <a:t>Factories</a:t>
                      </a:r>
                      <a:endParaRPr lang="en-US" sz="1800"/>
                    </a:p>
                  </a:txBody>
                  <a:tcPr marL="45720" marR="4572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/>
                        <a:t>AI </a:t>
                      </a:r>
                      <a:r>
                        <a:rPr lang="fr-BE" sz="1800" err="1"/>
                        <a:t>Factory</a:t>
                      </a:r>
                      <a:r>
                        <a:rPr lang="fr-BE" sz="1800"/>
                        <a:t> </a:t>
                      </a:r>
                      <a:r>
                        <a:rPr lang="fr-BE" sz="1800" err="1"/>
                        <a:t>Antennas</a:t>
                      </a:r>
                      <a:endParaRPr lang="en-US" sz="1800"/>
                    </a:p>
                  </a:txBody>
                  <a:tcPr marL="45720" marR="45720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673410"/>
                  </a:ext>
                </a:extLst>
              </a:tr>
              <a:tr h="431494">
                <a:tc gridSpan="2">
                  <a:txBody>
                    <a:bodyPr/>
                    <a:lstStyle/>
                    <a:p>
                      <a:pPr algn="ctr"/>
                      <a:r>
                        <a:rPr lang="fr-BE" sz="1800" b="0"/>
                        <a:t>Dynamic ecosystems</a:t>
                      </a:r>
                      <a:endParaRPr lang="en-US" sz="1800" b="0"/>
                    </a:p>
                  </a:txBody>
                  <a:tcPr marL="45720" marR="4572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66153"/>
                  </a:ext>
                </a:extLst>
              </a:tr>
              <a:tr h="1099423">
                <a:tc>
                  <a:txBody>
                    <a:bodyPr/>
                    <a:lstStyle/>
                    <a:p>
                      <a:pPr algn="ctr"/>
                      <a:r>
                        <a:rPr lang="fr-BE" sz="1800" b="1" err="1"/>
                        <a:t>around</a:t>
                      </a:r>
                      <a:r>
                        <a:rPr lang="fr-BE" sz="1800" b="0"/>
                        <a:t> AI-</a:t>
                      </a:r>
                      <a:r>
                        <a:rPr lang="fr-BE" sz="1800" b="0" err="1"/>
                        <a:t>optimized</a:t>
                      </a:r>
                      <a:r>
                        <a:rPr lang="fr-BE" sz="1800" b="0"/>
                        <a:t> </a:t>
                      </a:r>
                      <a:r>
                        <a:rPr lang="fr-BE" sz="1800" b="0" err="1"/>
                        <a:t>supercomputers</a:t>
                      </a:r>
                      <a:endParaRPr lang="en-US" sz="1800" b="0"/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b="1" err="1"/>
                        <a:t>complementing</a:t>
                      </a:r>
                      <a:r>
                        <a:rPr lang="fr-BE" sz="1800" b="0"/>
                        <a:t> </a:t>
                      </a:r>
                      <a:r>
                        <a:rPr lang="fr-BE" sz="1800" b="0" err="1"/>
                        <a:t>existing</a:t>
                      </a:r>
                      <a:r>
                        <a:rPr lang="fr-BE" sz="1800" b="0"/>
                        <a:t> AI </a:t>
                      </a:r>
                      <a:r>
                        <a:rPr lang="fr-BE" sz="1800" b="0" err="1"/>
                        <a:t>Factories</a:t>
                      </a:r>
                      <a:endParaRPr lang="fr-BE" sz="1800" b="0"/>
                    </a:p>
                    <a:p>
                      <a:pPr marL="0" marR="0" lvl="0" indent="0" algn="ctr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/>
                        <a:t>without</a:t>
                      </a:r>
                      <a:r>
                        <a:rPr lang="en-US" sz="1800" b="0"/>
                        <a:t> requiring </a:t>
                      </a:r>
                      <a:r>
                        <a:rPr lang="en-US" sz="1800" b="1"/>
                        <a:t>significant investment </a:t>
                      </a:r>
                      <a:br>
                        <a:rPr lang="en-US" sz="1800" b="1"/>
                      </a:br>
                      <a:r>
                        <a:rPr lang="en-US" sz="1800" b="0"/>
                        <a:t>in AI-optimized supercomputers</a:t>
                      </a:r>
                    </a:p>
                    <a:p>
                      <a:pPr algn="ctr"/>
                      <a:endParaRPr lang="en-US" sz="1800" b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8233935"/>
                  </a:ext>
                </a:extLst>
              </a:tr>
              <a:tr h="851166">
                <a:tc>
                  <a:txBody>
                    <a:bodyPr/>
                    <a:lstStyle/>
                    <a:p>
                      <a:pPr algn="ctr"/>
                      <a:r>
                        <a:rPr lang="fr-BE" sz="1800" b="0" err="1"/>
                        <a:t>offering</a:t>
                      </a:r>
                      <a:r>
                        <a:rPr lang="fr-BE" sz="1800" b="0"/>
                        <a:t> </a:t>
                      </a:r>
                      <a:r>
                        <a:rPr lang="fr-BE" sz="1800" b="1" err="1"/>
                        <a:t>computing</a:t>
                      </a:r>
                      <a:r>
                        <a:rPr lang="fr-BE" sz="1800" b="1"/>
                        <a:t> </a:t>
                      </a:r>
                      <a:r>
                        <a:rPr lang="fr-BE" sz="1800" b="1" err="1"/>
                        <a:t>resources</a:t>
                      </a:r>
                      <a:endParaRPr lang="en-US" sz="1800" b="1"/>
                    </a:p>
                  </a:txBody>
                  <a:tcPr marL="45720" marR="457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b="0" err="1"/>
                        <a:t>offering</a:t>
                      </a:r>
                      <a:r>
                        <a:rPr lang="fr-BE" sz="1800" b="0"/>
                        <a:t> </a:t>
                      </a:r>
                      <a:r>
                        <a:rPr lang="fr-BE" sz="1800" b="1" err="1"/>
                        <a:t>access</a:t>
                      </a:r>
                      <a:r>
                        <a:rPr lang="fr-BE" sz="1800" b="0"/>
                        <a:t> </a:t>
                      </a:r>
                      <a:br>
                        <a:rPr lang="fr-BE" sz="1800" b="0"/>
                      </a:br>
                      <a:r>
                        <a:rPr lang="fr-BE" sz="1800" b="1"/>
                        <a:t>to </a:t>
                      </a:r>
                      <a:r>
                        <a:rPr lang="fr-BE" sz="1800" b="1" err="1"/>
                        <a:t>computing</a:t>
                      </a:r>
                      <a:r>
                        <a:rPr lang="fr-BE" sz="1800" b="1"/>
                        <a:t> </a:t>
                      </a:r>
                      <a:r>
                        <a:rPr lang="fr-BE" sz="1800" b="1" err="1"/>
                        <a:t>resources</a:t>
                      </a:r>
                      <a:r>
                        <a:rPr lang="fr-BE" sz="1800" b="1"/>
                        <a:t> </a:t>
                      </a:r>
                      <a:r>
                        <a:rPr lang="fr-BE" sz="1800" b="0" err="1"/>
                        <a:t>across</a:t>
                      </a:r>
                      <a:r>
                        <a:rPr lang="fr-BE" sz="1800" b="0"/>
                        <a:t> Europe</a:t>
                      </a:r>
                    </a:p>
                    <a:p>
                      <a:pPr algn="ctr"/>
                      <a:endParaRPr lang="en-US" sz="1800" b="0"/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769206"/>
                  </a:ext>
                </a:extLst>
              </a:tr>
              <a:tr h="431494">
                <a:tc gridSpan="2">
                  <a:txBody>
                    <a:bodyPr/>
                    <a:lstStyle/>
                    <a:p>
                      <a:pPr algn="ctr"/>
                      <a:r>
                        <a:rPr lang="fr-BE" sz="1800" b="0" err="1"/>
                        <a:t>offering</a:t>
                      </a:r>
                      <a:r>
                        <a:rPr lang="fr-BE" sz="1800" b="0"/>
                        <a:t> </a:t>
                      </a:r>
                      <a:r>
                        <a:rPr lang="fr-BE" sz="1800" b="1"/>
                        <a:t>support</a:t>
                      </a:r>
                      <a:r>
                        <a:rPr lang="fr-BE" sz="1800" b="0"/>
                        <a:t> services and </a:t>
                      </a:r>
                      <a:r>
                        <a:rPr lang="fr-BE" sz="1800" b="1" err="1"/>
                        <a:t>access</a:t>
                      </a:r>
                      <a:r>
                        <a:rPr lang="fr-BE" sz="1800" b="1"/>
                        <a:t> to data</a:t>
                      </a:r>
                      <a:endParaRPr lang="en-US" sz="1800" b="1"/>
                    </a:p>
                  </a:txBody>
                  <a:tcPr marL="45720" marR="4572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687576"/>
                  </a:ext>
                </a:extLst>
              </a:tr>
              <a:tr h="602909">
                <a:tc gridSpan="2">
                  <a:txBody>
                    <a:bodyPr/>
                    <a:lstStyle/>
                    <a:p>
                      <a:pPr marL="0" marR="0" lvl="0" indent="0" algn="ctr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/>
                        <a:t>to the European </a:t>
                      </a:r>
                      <a:r>
                        <a:rPr lang="en-US" sz="1800" b="1"/>
                        <a:t>industry</a:t>
                      </a:r>
                      <a:r>
                        <a:rPr lang="en-US" sz="1800" b="0"/>
                        <a:t> and </a:t>
                      </a:r>
                      <a:r>
                        <a:rPr lang="en-US" sz="1800" b="1"/>
                        <a:t>scientific users </a:t>
                      </a:r>
                      <a:r>
                        <a:rPr lang="en-US" sz="1800" b="0"/>
                        <a:t>and </a:t>
                      </a:r>
                      <a:r>
                        <a:rPr lang="en-US" sz="1800" b="1"/>
                        <a:t>public services</a:t>
                      </a:r>
                    </a:p>
                    <a:p>
                      <a:pPr marL="0" marR="0" lvl="0" indent="0" algn="ctr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/>
                        <a:t>for the </a:t>
                      </a:r>
                      <a:r>
                        <a:rPr lang="en-US" sz="1800" b="1"/>
                        <a:t>development</a:t>
                      </a:r>
                      <a:r>
                        <a:rPr lang="en-US" sz="1800" b="0"/>
                        <a:t> of large AI models </a:t>
                      </a:r>
                    </a:p>
                  </a:txBody>
                  <a:tcPr marL="45720" marR="4572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192483"/>
                  </a:ext>
                </a:extLst>
              </a:tr>
              <a:tr h="602909">
                <a:tc gridSpan="2">
                  <a:txBody>
                    <a:bodyPr/>
                    <a:lstStyle/>
                    <a:p>
                      <a:pPr marL="0" marR="0" lvl="0" indent="0" algn="ctr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/>
                        <a:t>to take advantage of AI technology capabilities in the European Union, and </a:t>
                      </a:r>
                      <a:br>
                        <a:rPr lang="en-US" sz="1800" b="0"/>
                      </a:br>
                      <a:r>
                        <a:rPr lang="en-US" sz="1800" b="0"/>
                        <a:t>for the </a:t>
                      </a:r>
                      <a:r>
                        <a:rPr lang="en-US" sz="1800" b="1"/>
                        <a:t>development of skills and knowledge in the domain of AI</a:t>
                      </a:r>
                      <a:r>
                        <a:rPr lang="en-US" sz="1800" b="0"/>
                        <a:t>. </a:t>
                      </a:r>
                    </a:p>
                  </a:txBody>
                  <a:tcPr marL="45720" marR="45720"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8121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673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29F4F6-6754-74FA-966C-E0F5AA29E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16" y="-705487"/>
            <a:ext cx="9435813" cy="78522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1B09F6-C671-873A-F393-A734E90C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The Belgian AI Factory Antenna is your entry point </a:t>
            </a:r>
            <a:br>
              <a:rPr lang="en-US" sz="2800"/>
            </a:br>
            <a:r>
              <a:rPr lang="en-US" sz="2800"/>
              <a:t>into a network of AI Factories and Antennas</a:t>
            </a:r>
            <a:endParaRPr lang="en-GB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5077B-A4D4-0791-3556-44C78923A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D61A-E6AE-BA47-9CF0-13B3B45E6CD4}" type="slidenum">
              <a:rPr lang="en-BE" smtClean="0"/>
              <a:t>4</a:t>
            </a:fld>
            <a:endParaRPr lang="en-B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67DF43-2D99-D926-D28E-C010EB4BB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551" y="2380040"/>
            <a:ext cx="969723" cy="381259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D61C68-15D4-2832-8A75-04E6E40B64DB}"/>
              </a:ext>
            </a:extLst>
          </p:cNvPr>
          <p:cNvSpPr/>
          <p:nvPr/>
        </p:nvSpPr>
        <p:spPr>
          <a:xfrm rot="20698407">
            <a:off x="3205568" y="3804922"/>
            <a:ext cx="153581" cy="455503"/>
          </a:xfrm>
          <a:custGeom>
            <a:avLst/>
            <a:gdLst>
              <a:gd name="csX0" fmla="*/ 0 w 130562"/>
              <a:gd name="csY0" fmla="*/ 71792 h 146655"/>
              <a:gd name="csX1" fmla="*/ 128337 w 130562"/>
              <a:gd name="csY1" fmla="*/ 2276 h 146655"/>
              <a:gd name="csX2" fmla="*/ 90906 w 130562"/>
              <a:gd name="csY2" fmla="*/ 146655 h 1466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30562" h="146655">
                <a:moveTo>
                  <a:pt x="0" y="71792"/>
                </a:moveTo>
                <a:cubicBezTo>
                  <a:pt x="56593" y="30795"/>
                  <a:pt x="113186" y="-10201"/>
                  <a:pt x="128337" y="2276"/>
                </a:cubicBezTo>
                <a:cubicBezTo>
                  <a:pt x="143488" y="14753"/>
                  <a:pt x="75755" y="121701"/>
                  <a:pt x="90906" y="14665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469918F-7182-2D7D-5CCF-D3165C1DC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358" y="4127863"/>
            <a:ext cx="778365" cy="83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BFE69D-D6F2-4AE7-CF7B-5F613F92A2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697" t="6053" r="18241" b="20604"/>
          <a:stretch>
            <a:fillRect/>
          </a:stretch>
        </p:blipFill>
        <p:spPr>
          <a:xfrm>
            <a:off x="2056399" y="4019331"/>
            <a:ext cx="1092746" cy="542413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4F03599A-122D-EA2D-5A3F-9038DCDD0E93}"/>
              </a:ext>
            </a:extLst>
          </p:cNvPr>
          <p:cNvSpPr txBox="1">
            <a:spLocks/>
          </p:cNvSpPr>
          <p:nvPr/>
        </p:nvSpPr>
        <p:spPr>
          <a:xfrm>
            <a:off x="895684" y="1318936"/>
            <a:ext cx="10515600" cy="584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chemeClr val="accent3"/>
                </a:solidFill>
              </a:rPr>
              <a:t>facilitating access to trustworthy AI compute, data and expertise</a:t>
            </a:r>
            <a:r>
              <a:rPr lang="en-US" sz="2800"/>
              <a:t>.</a:t>
            </a:r>
            <a:endParaRPr lang="en-GB" sz="28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270467-F468-2938-F7D4-E3BA47063B54}"/>
              </a:ext>
            </a:extLst>
          </p:cNvPr>
          <p:cNvGrpSpPr/>
          <p:nvPr/>
        </p:nvGrpSpPr>
        <p:grpSpPr>
          <a:xfrm>
            <a:off x="7070375" y="5714431"/>
            <a:ext cx="4514850" cy="1311894"/>
            <a:chOff x="7070375" y="5714431"/>
            <a:chExt cx="4514850" cy="131189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4CD4CB-9836-38A9-5CDD-AD776361D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64315" y="5814324"/>
              <a:ext cx="1212001" cy="1212001"/>
            </a:xfrm>
            <a:prstGeom prst="rect">
              <a:avLst/>
            </a:prstGeom>
          </p:spPr>
        </p:pic>
        <p:pic>
          <p:nvPicPr>
            <p:cNvPr id="10" name="Image 3">
              <a:extLst>
                <a:ext uri="{FF2B5EF4-FFF2-40B4-BE49-F238E27FC236}">
                  <a16:creationId xmlns:a16="http://schemas.microsoft.com/office/drawing/2014/main" id="{DF9832E1-7181-A0E9-6030-054ED74EB0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552" y="5776433"/>
              <a:ext cx="833248" cy="1081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F2A15D-7294-DD42-4FBA-1473E9E63747}"/>
                </a:ext>
              </a:extLst>
            </p:cNvPr>
            <p:cNvSpPr txBox="1"/>
            <p:nvPr/>
          </p:nvSpPr>
          <p:spPr>
            <a:xfrm>
              <a:off x="7070375" y="5714431"/>
              <a:ext cx="451485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400" dirty="0"/>
                <a:t>Co-funded by Belgian authorities</a:t>
              </a:r>
              <a:endParaRPr lang="en-GB" sz="1400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6921C71-8BC8-5480-EC46-B7A231BEF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2957" y="6097429"/>
              <a:ext cx="1235528" cy="517842"/>
            </a:xfrm>
            <a:prstGeom prst="rect">
              <a:avLst/>
            </a:prstGeom>
          </p:spPr>
        </p:pic>
        <p:pic>
          <p:nvPicPr>
            <p:cNvPr id="15" name="Afbeelding 4">
              <a:extLst>
                <a:ext uri="{FF2B5EF4-FFF2-40B4-BE49-F238E27FC236}">
                  <a16:creationId xmlns:a16="http://schemas.microsoft.com/office/drawing/2014/main" id="{ABA9E4C0-B9F6-0E96-EA02-42D762DCD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7665" y="6084152"/>
              <a:ext cx="615593" cy="461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CB9891DD-96C4-438E-E8E8-94FBA67C224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4128" t="25171" r="13037" b="26252"/>
          <a:stretch>
            <a:fillRect/>
          </a:stretch>
        </p:blipFill>
        <p:spPr>
          <a:xfrm>
            <a:off x="9284408" y="5089827"/>
            <a:ext cx="1838850" cy="5334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FFE6F98-9FF7-8D01-FD7E-BAC8CABEE8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3179" y="5165218"/>
            <a:ext cx="1927916" cy="43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9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7E29465-4C49-2F0E-0D89-6A355AC22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Belgian AI Factory Antenna - Domains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09386-DDE3-B0C1-DC4F-07CBA6E63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>
                <a:latin typeface="+mj-lt"/>
              </a:rPr>
              <a:t>Focus Domains:</a:t>
            </a:r>
          </a:p>
          <a:p>
            <a:pPr marL="457189" indent="-457189">
              <a:buFont typeface="+mj-lt"/>
              <a:buAutoNum type="arabicPeriod"/>
            </a:pPr>
            <a:r>
              <a:rPr lang="en-US">
                <a:latin typeface="+mj-lt"/>
              </a:rPr>
              <a:t>Defense and Security</a:t>
            </a:r>
            <a:endParaRPr lang="en-GB">
              <a:latin typeface="+mj-lt"/>
            </a:endParaRPr>
          </a:p>
          <a:p>
            <a:pPr marL="457189" indent="-457189">
              <a:buFont typeface="+mj-lt"/>
              <a:buAutoNum type="arabicPeriod"/>
            </a:pPr>
            <a:r>
              <a:rPr lang="en-US">
                <a:latin typeface="+mj-lt"/>
              </a:rPr>
              <a:t>Health, Biotech &amp; Life Sciences</a:t>
            </a:r>
            <a:endParaRPr lang="en-GB">
              <a:latin typeface="+mj-lt"/>
            </a:endParaRPr>
          </a:p>
          <a:p>
            <a:pPr marL="457189" indent="-457189">
              <a:buFont typeface="+mj-lt"/>
              <a:buAutoNum type="arabicPeriod"/>
            </a:pPr>
            <a:r>
              <a:rPr lang="en-US">
                <a:latin typeface="+mj-lt"/>
              </a:rPr>
              <a:t>Manufacturing, Robotics and Process Control</a:t>
            </a:r>
            <a:endParaRPr lang="en-GB">
              <a:latin typeface="+mj-lt"/>
            </a:endParaRPr>
          </a:p>
          <a:p>
            <a:pPr marL="457189" indent="-457189">
              <a:buFont typeface="+mj-lt"/>
              <a:buAutoNum type="arabicPeriod"/>
            </a:pPr>
            <a:r>
              <a:rPr lang="en-US">
                <a:latin typeface="+mj-lt"/>
              </a:rPr>
              <a:t>Space and Aeronautics</a:t>
            </a:r>
            <a:endParaRPr lang="en-GB">
              <a:latin typeface="+mj-lt"/>
            </a:endParaRPr>
          </a:p>
          <a:p>
            <a:pPr marL="457189" indent="-457189">
              <a:buFont typeface="+mj-lt"/>
              <a:buAutoNum type="arabicPeriod"/>
            </a:pPr>
            <a:r>
              <a:rPr lang="en-US">
                <a:latin typeface="+mj-lt"/>
              </a:rPr>
              <a:t>Digital transformation of Public Services</a:t>
            </a:r>
          </a:p>
          <a:p>
            <a:pPr marL="457189" indent="-457189">
              <a:buFont typeface="+mj-lt"/>
              <a:buAutoNum type="arabicPeriod"/>
            </a:pPr>
            <a:endParaRPr lang="en-US">
              <a:latin typeface="+mj-lt"/>
            </a:endParaRPr>
          </a:p>
          <a:p>
            <a:pPr marL="0" indent="0">
              <a:buNone/>
            </a:pPr>
            <a:r>
              <a:rPr lang="en-US">
                <a:latin typeface="+mj-lt"/>
              </a:rPr>
              <a:t>Other Domains:</a:t>
            </a:r>
          </a:p>
          <a:p>
            <a:pPr marL="0" indent="0">
              <a:buNone/>
            </a:pPr>
            <a:r>
              <a:rPr lang="en-US">
                <a:latin typeface="+mj-lt"/>
              </a:rPr>
              <a:t>Agri-Food, Environment and Climate, Mobility, Transport and Logistics, Science and Research, Media, Culture and Entertainment, Digital Services, Construction, and Cross-cutting and emerging technologies</a:t>
            </a:r>
            <a:endParaRPr lang="en-GB">
              <a:latin typeface="+mj-lt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415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85E23-E973-6AA7-215D-837221670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32062-401B-D659-CDFA-341DADD2F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Belgian AI Factory Antenna</a:t>
            </a:r>
            <a:br>
              <a:rPr lang="en-US" sz="3600"/>
            </a:br>
            <a:r>
              <a:rPr lang="en-US" sz="3600"/>
              <a:t>Belgium’s gateway to European AI infrastructure</a:t>
            </a:r>
            <a:endParaRPr lang="en-GB" sz="36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ECCB18-0825-4E36-F739-59D1921A4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855993"/>
              </p:ext>
            </p:extLst>
          </p:nvPr>
        </p:nvGraphicFramePr>
        <p:xfrm>
          <a:off x="838200" y="1916832"/>
          <a:ext cx="11135151" cy="3948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84000">
                  <a:extLst>
                    <a:ext uri="{9D8B030D-6E8A-4147-A177-3AD203B41FA5}">
                      <a16:colId xmlns:a16="http://schemas.microsoft.com/office/drawing/2014/main" val="209314162"/>
                    </a:ext>
                  </a:extLst>
                </a:gridCol>
                <a:gridCol w="2736000">
                  <a:extLst>
                    <a:ext uri="{9D8B030D-6E8A-4147-A177-3AD203B41FA5}">
                      <a16:colId xmlns:a16="http://schemas.microsoft.com/office/drawing/2014/main" val="27847938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627993601"/>
                    </a:ext>
                  </a:extLst>
                </a:gridCol>
                <a:gridCol w="3251151">
                  <a:extLst>
                    <a:ext uri="{9D8B030D-6E8A-4147-A177-3AD203B41FA5}">
                      <a16:colId xmlns:a16="http://schemas.microsoft.com/office/drawing/2014/main" val="396108431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67388727"/>
                    </a:ext>
                  </a:extLst>
                </a:gridCol>
                <a:gridCol w="3456000">
                  <a:extLst>
                    <a:ext uri="{9D8B030D-6E8A-4147-A177-3AD203B41FA5}">
                      <a16:colId xmlns:a16="http://schemas.microsoft.com/office/drawing/2014/main" val="4031062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chemeClr val="accent3"/>
                          </a:solidFill>
                        </a:rPr>
                        <a:t>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Partners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chemeClr val="accent3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Ecosystems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chemeClr val="accent3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AI Factories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18156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r"/>
                      <a:endParaRPr lang="en-US" sz="180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+mj-lt"/>
                        </a:rPr>
                        <a:t>Consortium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r"/>
                      <a:endParaRPr lang="en-US" sz="1600">
                        <a:solidFill>
                          <a:schemeClr val="accent3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16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Ecosystems &amp; governments</a:t>
                      </a:r>
                    </a:p>
                    <a:p>
                      <a:r>
                        <a:rPr lang="en-US" sz="16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Flanders</a:t>
                      </a:r>
                    </a:p>
                    <a:p>
                      <a:r>
                        <a:rPr lang="en-US" sz="16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Wallonia</a:t>
                      </a:r>
                    </a:p>
                    <a:p>
                      <a:r>
                        <a:rPr lang="en-US" sz="16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Brussels-Capital Region</a:t>
                      </a:r>
                    </a:p>
                    <a:p>
                      <a:r>
                        <a:rPr lang="en-US" sz="16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Federal</a:t>
                      </a:r>
                    </a:p>
                    <a:p>
                      <a:endParaRPr lang="en-US" sz="1600" kern="1200">
                        <a:solidFill>
                          <a:schemeClr val="dk1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r"/>
                      <a:endParaRPr lang="en-US" sz="1600">
                        <a:solidFill>
                          <a:schemeClr val="accent3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it-IT" sz="1600">
                          <a:latin typeface="+mj-lt"/>
                        </a:rPr>
                        <a:t>LUMI(AI), Finland</a:t>
                      </a:r>
                    </a:p>
                    <a:p>
                      <a:r>
                        <a:rPr lang="it-IT" sz="1600">
                          <a:latin typeface="+mj-lt"/>
                        </a:rPr>
                        <a:t>JAIF (JUPITER AI Factory), Germany</a:t>
                      </a:r>
                      <a:endParaRPr lang="en-US" sz="160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16911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>
                          <a:solidFill>
                            <a:schemeClr val="accent3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M€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99796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Budget</a:t>
                      </a:r>
                    </a:p>
                    <a:p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5M€ Funding EuroHPC JU</a:t>
                      </a:r>
                    </a:p>
                    <a:p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5M€ Member State </a:t>
                      </a:r>
                      <a:endParaRPr lang="en-US" sz="1600">
                        <a:latin typeface="+mj-lt"/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6783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chemeClr val="accent3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Year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chemeClr val="accent3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Customer groups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>
                          <a:solidFill>
                            <a:schemeClr val="accent3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-stop shop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209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360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project</a:t>
                      </a:r>
                      <a:endParaRPr lang="en-U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>
                        <a:solidFill>
                          <a:schemeClr val="accent3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Companies (esp. SMEs, Start-ups)</a:t>
                      </a:r>
                    </a:p>
                    <a:p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Research Organisations</a:t>
                      </a:r>
                    </a:p>
                    <a:p>
                      <a:r>
                        <a:rPr lang="en-U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Public Administrations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defTabSz="548626">
                        <a:defRPr/>
                      </a:pPr>
                      <a:r>
                        <a:rPr lang="en-US" sz="1600" dirty="0">
                          <a:solidFill>
                            <a:srgbClr val="3C3C3B"/>
                          </a:solidFill>
                          <a:latin typeface="+mj-lt"/>
                        </a:rPr>
                        <a:t>1 service catalog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968912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425090F-50EC-90F6-68E9-BF6EC5923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28" t="25171" r="13037" b="26252"/>
          <a:stretch>
            <a:fillRect/>
          </a:stretch>
        </p:blipFill>
        <p:spPr>
          <a:xfrm>
            <a:off x="2621108" y="6254484"/>
            <a:ext cx="1643374" cy="476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6255D6-2F63-5B7B-637B-B2E05D669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64" y="6363935"/>
            <a:ext cx="1722972" cy="38441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87AF772-19F6-4E8A-9813-75F2AD8D84A5}"/>
              </a:ext>
            </a:extLst>
          </p:cNvPr>
          <p:cNvGrpSpPr/>
          <p:nvPr/>
        </p:nvGrpSpPr>
        <p:grpSpPr>
          <a:xfrm>
            <a:off x="7037268" y="5944261"/>
            <a:ext cx="4514850" cy="1204560"/>
            <a:chOff x="7132957" y="5821765"/>
            <a:chExt cx="4514850" cy="120456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62C619B-04B2-8876-5348-7B5D0B941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64316" y="6017027"/>
              <a:ext cx="1009298" cy="1009298"/>
            </a:xfrm>
            <a:prstGeom prst="rect">
              <a:avLst/>
            </a:prstGeom>
          </p:spPr>
        </p:pic>
        <p:pic>
          <p:nvPicPr>
            <p:cNvPr id="8" name="Image 3">
              <a:extLst>
                <a:ext uri="{FF2B5EF4-FFF2-40B4-BE49-F238E27FC236}">
                  <a16:creationId xmlns:a16="http://schemas.microsoft.com/office/drawing/2014/main" id="{EFAD8A50-A097-0F42-9FFB-6F3C05A23A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552" y="5957313"/>
              <a:ext cx="693890" cy="900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AA1AA6F-E916-0D24-13D6-B92829BFC5BF}"/>
                </a:ext>
              </a:extLst>
            </p:cNvPr>
            <p:cNvSpPr txBox="1"/>
            <p:nvPr/>
          </p:nvSpPr>
          <p:spPr>
            <a:xfrm>
              <a:off x="7132957" y="5821765"/>
              <a:ext cx="451485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400" dirty="0"/>
                <a:t>Co-funded by Belgian authorities</a:t>
              </a:r>
              <a:endParaRPr lang="en-GB" sz="1400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73BA2AB-FD0B-3C71-2AFC-E5CF33D1D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2957" y="6184035"/>
              <a:ext cx="1028890" cy="431235"/>
            </a:xfrm>
            <a:prstGeom prst="rect">
              <a:avLst/>
            </a:prstGeom>
          </p:spPr>
        </p:pic>
        <p:pic>
          <p:nvPicPr>
            <p:cNvPr id="11" name="Afbeelding 4">
              <a:extLst>
                <a:ext uri="{FF2B5EF4-FFF2-40B4-BE49-F238E27FC236}">
                  <a16:creationId xmlns:a16="http://schemas.microsoft.com/office/drawing/2014/main" id="{8CF59483-735C-9B63-418C-957D2B017C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7665" y="6161270"/>
              <a:ext cx="512637" cy="383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102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512F0-E8B8-B8AA-9799-34F327FD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Belgian AI Factory Antenna Consortium </a:t>
            </a:r>
            <a:br>
              <a:rPr lang="en-US" sz="3600"/>
            </a:br>
            <a:r>
              <a:rPr lang="en-US" sz="3600"/>
              <a:t>4 Entities – 23 partners</a:t>
            </a:r>
            <a:endParaRPr lang="en-GB" sz="360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6CB24CD-B1F2-A405-0436-AF9C864BD2A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1740" y="1825625"/>
          <a:ext cx="11478824" cy="4632960"/>
        </p:xfrm>
        <a:graphic>
          <a:graphicData uri="http://schemas.openxmlformats.org/drawingml/2006/table">
            <a:tbl>
              <a:tblPr firstRow="1" firstCol="1" bandRow="1"/>
              <a:tblGrid>
                <a:gridCol w="2737243">
                  <a:extLst>
                    <a:ext uri="{9D8B030D-6E8A-4147-A177-3AD203B41FA5}">
                      <a16:colId xmlns:a16="http://schemas.microsoft.com/office/drawing/2014/main" val="1437999520"/>
                    </a:ext>
                  </a:extLst>
                </a:gridCol>
                <a:gridCol w="2737243">
                  <a:extLst>
                    <a:ext uri="{9D8B030D-6E8A-4147-A177-3AD203B41FA5}">
                      <a16:colId xmlns:a16="http://schemas.microsoft.com/office/drawing/2014/main" val="3923184374"/>
                    </a:ext>
                  </a:extLst>
                </a:gridCol>
                <a:gridCol w="3002169">
                  <a:extLst>
                    <a:ext uri="{9D8B030D-6E8A-4147-A177-3AD203B41FA5}">
                      <a16:colId xmlns:a16="http://schemas.microsoft.com/office/drawing/2014/main" val="807367514"/>
                    </a:ext>
                  </a:extLst>
                </a:gridCol>
                <a:gridCol w="3002169">
                  <a:extLst>
                    <a:ext uri="{9D8B030D-6E8A-4147-A177-3AD203B41FA5}">
                      <a16:colId xmlns:a16="http://schemas.microsoft.com/office/drawing/2014/main" val="4251546888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1" kern="10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Federal level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1" kern="10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Flanders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1" kern="10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Wallonia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1" kern="10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Brussels-Capital Region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215508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1" kern="1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Research centres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29775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Sciensano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IMEC</a:t>
                      </a:r>
                      <a:endParaRPr lang="en-GB" sz="1900" b="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0" kern="10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Cenaero</a:t>
                      </a:r>
                      <a:endParaRPr lang="en-GB" sz="1900" b="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0" kern="10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Sirris</a:t>
                      </a:r>
                      <a:endParaRPr lang="en-GB" sz="1900" b="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1775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SCK CEN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Sirris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CETIC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7368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VIB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Multitel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137942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1" kern="1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Universities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962718"/>
                  </a:ext>
                </a:extLst>
              </a:tr>
              <a:tr h="252000">
                <a:tc row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 Leuven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UCLouvain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ULB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940494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UAntwerpen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ULB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VUB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998219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UGent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ULiège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877663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UHasselt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UMons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78367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VUB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UNamur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680847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1" kern="1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 organisations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85505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b="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BELSPO</a:t>
                      </a:r>
                      <a:endParaRPr lang="en-GB" sz="1900" b="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Agence Du Numérique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69563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Belnet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36252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FPS BOSA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0471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FPS Economy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900" kern="1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900" kern="1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24" marR="82924" marT="0" marB="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1711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7C2ED-C924-4AD0-5B60-68AA81366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6216C-5BC3-7C44-80F8-E30864FFC22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04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98DB0-8053-2AF7-D27C-E06E9B5D9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21456AB-CBF6-F93F-F970-3BF7A17F4C41}"/>
              </a:ext>
            </a:extLst>
          </p:cNvPr>
          <p:cNvCxnSpPr>
            <a:cxnSpLocks/>
          </p:cNvCxnSpPr>
          <p:nvPr/>
        </p:nvCxnSpPr>
        <p:spPr>
          <a:xfrm>
            <a:off x="2357360" y="2601329"/>
            <a:ext cx="0" cy="2022231"/>
          </a:xfrm>
          <a:prstGeom prst="straightConnector1">
            <a:avLst/>
          </a:prstGeom>
          <a:solidFill>
            <a:schemeClr val="bg1"/>
          </a:solidFill>
          <a:ln w="9525" cmpd="sng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BD53AA7-4F0E-B33C-EF3C-3D23F0ABCCB6}"/>
              </a:ext>
            </a:extLst>
          </p:cNvPr>
          <p:cNvCxnSpPr/>
          <p:nvPr/>
        </p:nvCxnSpPr>
        <p:spPr>
          <a:xfrm>
            <a:off x="243623" y="2715454"/>
            <a:ext cx="0" cy="839673"/>
          </a:xfrm>
          <a:prstGeom prst="straightConnector1">
            <a:avLst/>
          </a:prstGeom>
          <a:ln w="9525" cmpd="sng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6474E90-4B8D-81BF-987A-B5929C12784F}"/>
              </a:ext>
            </a:extLst>
          </p:cNvPr>
          <p:cNvCxnSpPr>
            <a:cxnSpLocks/>
          </p:cNvCxnSpPr>
          <p:nvPr/>
        </p:nvCxnSpPr>
        <p:spPr>
          <a:xfrm>
            <a:off x="9102436" y="2715454"/>
            <a:ext cx="0" cy="2316977"/>
          </a:xfrm>
          <a:prstGeom prst="straightConnector1">
            <a:avLst/>
          </a:prstGeom>
          <a:ln w="9525" cmpd="sng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1C2DEC0-C402-4D40-4CFC-38D88CCFF673}"/>
              </a:ext>
            </a:extLst>
          </p:cNvPr>
          <p:cNvCxnSpPr>
            <a:cxnSpLocks/>
          </p:cNvCxnSpPr>
          <p:nvPr/>
        </p:nvCxnSpPr>
        <p:spPr>
          <a:xfrm>
            <a:off x="6816289" y="2601330"/>
            <a:ext cx="0" cy="2022231"/>
          </a:xfrm>
          <a:prstGeom prst="straightConnector1">
            <a:avLst/>
          </a:prstGeom>
          <a:solidFill>
            <a:schemeClr val="bg1"/>
          </a:solidFill>
          <a:ln w="9525" cmpd="sng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CCAC569-879B-F861-9A3F-85059A05D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The launch events of the BE-AIFA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EA170B-050F-1091-1A33-C5439F1E89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36216C-5BC3-7C44-80F8-E30864FFC228}" type="slidenum">
              <a:rPr lang="en-GB" noProof="0" smtClean="0"/>
              <a:pPr/>
              <a:t>8</a:t>
            </a:fld>
            <a:endParaRPr lang="en-GB" noProof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1E45F9-29D8-0CF6-4F08-97AFA73A161F}"/>
              </a:ext>
            </a:extLst>
          </p:cNvPr>
          <p:cNvSpPr txBox="1"/>
          <p:nvPr/>
        </p:nvSpPr>
        <p:spPr>
          <a:xfrm>
            <a:off x="-83804" y="3508844"/>
            <a:ext cx="111178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/>
              <a:t>START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2BD959-6744-1F89-FB22-F7F2CE996CF1}"/>
              </a:ext>
            </a:extLst>
          </p:cNvPr>
          <p:cNvSpPr txBox="1"/>
          <p:nvPr/>
        </p:nvSpPr>
        <p:spPr>
          <a:xfrm>
            <a:off x="5461022" y="4725161"/>
            <a:ext cx="2710533" cy="584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/>
              <a:t>BE-AIFA Launch event</a:t>
            </a:r>
          </a:p>
          <a:p>
            <a:pPr algn="ctr"/>
            <a:r>
              <a:rPr lang="en-GB" sz="1600" b="1"/>
              <a:t>(16 September)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EB79C6-8AB4-682A-6ED5-565CEBC313DA}"/>
              </a:ext>
            </a:extLst>
          </p:cNvPr>
          <p:cNvSpPr txBox="1"/>
          <p:nvPr/>
        </p:nvSpPr>
        <p:spPr>
          <a:xfrm>
            <a:off x="8420556" y="5032431"/>
            <a:ext cx="167026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/>
              <a:t>First review by </a:t>
            </a:r>
            <a:r>
              <a:rPr lang="en-GB" sz="1600" b="1" err="1"/>
              <a:t>EuroHPC</a:t>
            </a:r>
            <a:r>
              <a:rPr lang="en-GB" sz="1600" b="1"/>
              <a:t> JU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8E15DB4-4B86-5DAB-BB82-BCA30CE49D72}"/>
              </a:ext>
            </a:extLst>
          </p:cNvPr>
          <p:cNvGrpSpPr/>
          <p:nvPr/>
        </p:nvGrpSpPr>
        <p:grpSpPr>
          <a:xfrm>
            <a:off x="1993742" y="2502021"/>
            <a:ext cx="6811642" cy="1560725"/>
            <a:chOff x="3547092" y="1816632"/>
            <a:chExt cx="5108732" cy="117054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702E32-02D9-FCEC-972A-47A2F1EA6926}"/>
                </a:ext>
              </a:extLst>
            </p:cNvPr>
            <p:cNvSpPr txBox="1"/>
            <p:nvPr/>
          </p:nvSpPr>
          <p:spPr>
            <a:xfrm>
              <a:off x="6821818" y="2548595"/>
              <a:ext cx="1834006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/>
                <a:t>BE-AIFA operational with </a:t>
              </a:r>
              <a:r>
                <a:rPr lang="en-GB" sz="1600" b="1">
                  <a:solidFill>
                    <a:schemeClr val="accent2"/>
                  </a:solidFill>
                </a:rPr>
                <a:t>full set </a:t>
              </a:r>
              <a:r>
                <a:rPr lang="en-GB" sz="1600" b="1"/>
                <a:t>of services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5E8EF3F-AAA6-F806-7291-EF71777A1A08}"/>
                </a:ext>
              </a:extLst>
            </p:cNvPr>
            <p:cNvCxnSpPr/>
            <p:nvPr/>
          </p:nvCxnSpPr>
          <p:spPr>
            <a:xfrm>
              <a:off x="7738821" y="1941995"/>
              <a:ext cx="0" cy="629755"/>
            </a:xfrm>
            <a:prstGeom prst="straightConnector1">
              <a:avLst/>
            </a:prstGeom>
            <a:ln w="9525" cmpd="sng">
              <a:solidFill>
                <a:schemeClr val="tx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8EB1BFD-6EAF-37B4-6D65-BB2342E4E68B}"/>
                </a:ext>
              </a:extLst>
            </p:cNvPr>
            <p:cNvSpPr txBox="1"/>
            <p:nvPr/>
          </p:nvSpPr>
          <p:spPr>
            <a:xfrm>
              <a:off x="3547092" y="2548595"/>
              <a:ext cx="1834007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/>
                <a:t>BE-AIFA launched with </a:t>
              </a:r>
              <a:r>
                <a:rPr lang="en-GB" sz="1600" b="1">
                  <a:solidFill>
                    <a:schemeClr val="accent2"/>
                  </a:solidFill>
                </a:rPr>
                <a:t>starter set </a:t>
              </a:r>
              <a:r>
                <a:rPr lang="en-GB" sz="1600" b="1"/>
                <a:t>of services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3390D8B-C3B1-D4A6-3C83-D8E314ABC310}"/>
                </a:ext>
              </a:extLst>
            </p:cNvPr>
            <p:cNvCxnSpPr>
              <a:cxnSpLocks/>
            </p:cNvCxnSpPr>
            <p:nvPr/>
          </p:nvCxnSpPr>
          <p:spPr>
            <a:xfrm>
              <a:off x="3717591" y="1816632"/>
              <a:ext cx="0" cy="629755"/>
            </a:xfrm>
            <a:prstGeom prst="straightConnector1">
              <a:avLst/>
            </a:prstGeom>
            <a:ln w="9525" cmpd="sng">
              <a:solidFill>
                <a:schemeClr val="tx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F0F5F1-0DEC-4698-E2DF-9078A2A64096}"/>
              </a:ext>
            </a:extLst>
          </p:cNvPr>
          <p:cNvCxnSpPr>
            <a:cxnSpLocks/>
          </p:cNvCxnSpPr>
          <p:nvPr/>
        </p:nvCxnSpPr>
        <p:spPr>
          <a:xfrm>
            <a:off x="996523" y="2669171"/>
            <a:ext cx="0" cy="1178227"/>
          </a:xfrm>
          <a:prstGeom prst="straightConnector1">
            <a:avLst/>
          </a:prstGeom>
          <a:ln w="9525" cmpd="sng">
            <a:solidFill>
              <a:schemeClr val="tx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0232E8B-2DAE-7BBB-725D-23E037AB20ED}"/>
              </a:ext>
            </a:extLst>
          </p:cNvPr>
          <p:cNvSpPr txBox="1"/>
          <p:nvPr/>
        </p:nvSpPr>
        <p:spPr>
          <a:xfrm>
            <a:off x="550807" y="3847398"/>
            <a:ext cx="1670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/>
              <a:t>Kick-off Consortium Meeting</a:t>
            </a:r>
          </a:p>
        </p:txBody>
      </p:sp>
      <p:graphicFrame>
        <p:nvGraphicFramePr>
          <p:cNvPr id="24" name="Table 8">
            <a:extLst>
              <a:ext uri="{FF2B5EF4-FFF2-40B4-BE49-F238E27FC236}">
                <a16:creationId xmlns:a16="http://schemas.microsoft.com/office/drawing/2014/main" id="{22E5491B-A982-AD79-15F5-E786E12B340F}"/>
              </a:ext>
            </a:extLst>
          </p:cNvPr>
          <p:cNvGraphicFramePr>
            <a:graphicFrameLocks/>
          </p:cNvGraphicFramePr>
          <p:nvPr/>
        </p:nvGraphicFramePr>
        <p:xfrm>
          <a:off x="119336" y="1968803"/>
          <a:ext cx="11734199" cy="74665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57289">
                  <a:extLst>
                    <a:ext uri="{9D8B030D-6E8A-4147-A177-3AD203B41FA5}">
                      <a16:colId xmlns:a16="http://schemas.microsoft.com/office/drawing/2014/main" val="396807271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94911273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45005678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553650333"/>
                    </a:ext>
                  </a:extLst>
                </a:gridCol>
                <a:gridCol w="1281418">
                  <a:extLst>
                    <a:ext uri="{9D8B030D-6E8A-4147-A177-3AD203B41FA5}">
                      <a16:colId xmlns:a16="http://schemas.microsoft.com/office/drawing/2014/main" val="30864242"/>
                    </a:ext>
                  </a:extLst>
                </a:gridCol>
                <a:gridCol w="1598902">
                  <a:extLst>
                    <a:ext uri="{9D8B030D-6E8A-4147-A177-3AD203B41FA5}">
                      <a16:colId xmlns:a16="http://schemas.microsoft.com/office/drawing/2014/main" val="375149131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5885213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741559098"/>
                    </a:ext>
                  </a:extLst>
                </a:gridCol>
                <a:gridCol w="1171854">
                  <a:extLst>
                    <a:ext uri="{9D8B030D-6E8A-4147-A177-3AD203B41FA5}">
                      <a16:colId xmlns:a16="http://schemas.microsoft.com/office/drawing/2014/main" val="2516423862"/>
                    </a:ext>
                  </a:extLst>
                </a:gridCol>
              </a:tblGrid>
              <a:tr h="746651">
                <a:tc>
                  <a:txBody>
                    <a:bodyPr/>
                    <a:lstStyle/>
                    <a:p>
                      <a:pPr algn="l"/>
                      <a:r>
                        <a:rPr lang="en-GB" sz="2100" noProof="0">
                          <a:solidFill>
                            <a:schemeClr val="bg2"/>
                          </a:solidFill>
                        </a:rPr>
                        <a:t>April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noProof="0">
                          <a:solidFill>
                            <a:schemeClr val="bg2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114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noProof="0">
                          <a:solidFill>
                            <a:schemeClr val="bg2"/>
                          </a:solidFill>
                        </a:rPr>
                        <a:t>June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noProof="0">
                          <a:solidFill>
                            <a:schemeClr val="bg2"/>
                          </a:solidFill>
                        </a:rPr>
                        <a:t>July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noProof="0">
                          <a:solidFill>
                            <a:schemeClr val="bg2"/>
                          </a:solidFill>
                        </a:rPr>
                        <a:t>August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noProof="0">
                          <a:solidFill>
                            <a:schemeClr val="bg2"/>
                          </a:solidFill>
                        </a:rPr>
                        <a:t>September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100" noProof="0">
                          <a:solidFill>
                            <a:schemeClr val="bg2"/>
                          </a:solidFill>
                        </a:rPr>
                        <a:t>October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noProof="0">
                          <a:solidFill>
                            <a:schemeClr val="bg2"/>
                          </a:solidFill>
                        </a:rPr>
                        <a:t>November</a:t>
                      </a:r>
                      <a:endParaRPr lang="en-GB" sz="2100" noProof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noProof="0">
                          <a:solidFill>
                            <a:schemeClr val="bg2"/>
                          </a:solidFill>
                        </a:rPr>
                        <a:t>…</a:t>
                      </a:r>
                      <a:endParaRPr lang="en-GB" sz="2100" noProof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510336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42B71205-EB20-377D-0677-4AA9EF949050}"/>
              </a:ext>
            </a:extLst>
          </p:cNvPr>
          <p:cNvSpPr txBox="1"/>
          <p:nvPr/>
        </p:nvSpPr>
        <p:spPr>
          <a:xfrm>
            <a:off x="1993742" y="4752274"/>
            <a:ext cx="292788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b="1"/>
              <a:t>BE-AIFA Introduction event</a:t>
            </a:r>
          </a:p>
          <a:p>
            <a:r>
              <a:rPr lang="en-GB" sz="1600" b="1"/>
              <a:t>(1 June)</a:t>
            </a:r>
          </a:p>
        </p:txBody>
      </p:sp>
    </p:spTree>
    <p:extLst>
      <p:ext uri="{BB962C8B-B14F-4D97-AF65-F5344CB8AC3E}">
        <p14:creationId xmlns:p14="http://schemas.microsoft.com/office/powerpoint/2010/main" val="172822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359CF-C54F-0195-CC66-FBB0E7EEA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0C141-BBC1-619B-7D04-A05A84807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Contact</a:t>
            </a:r>
            <a:endParaRPr lang="en-GB" sz="36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3F2A08-87C9-53C7-91C7-B1F619757C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28" t="25171" r="13037" b="26252"/>
          <a:stretch>
            <a:fillRect/>
          </a:stretch>
        </p:blipFill>
        <p:spPr>
          <a:xfrm>
            <a:off x="2621108" y="6254484"/>
            <a:ext cx="1643374" cy="476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D34F52-CB14-06AA-8DCF-6B433D6FD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64" y="6363935"/>
            <a:ext cx="1722972" cy="38441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74A6A91-9E39-C373-DCD6-454478A4DBB5}"/>
              </a:ext>
            </a:extLst>
          </p:cNvPr>
          <p:cNvGrpSpPr/>
          <p:nvPr/>
        </p:nvGrpSpPr>
        <p:grpSpPr>
          <a:xfrm>
            <a:off x="7037268" y="5944261"/>
            <a:ext cx="4514850" cy="1204560"/>
            <a:chOff x="7132957" y="5821765"/>
            <a:chExt cx="4514850" cy="120456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4F324EE-9A96-F595-265F-AEB515D08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64316" y="6017027"/>
              <a:ext cx="1009298" cy="1009298"/>
            </a:xfrm>
            <a:prstGeom prst="rect">
              <a:avLst/>
            </a:prstGeom>
          </p:spPr>
        </p:pic>
        <p:pic>
          <p:nvPicPr>
            <p:cNvPr id="8" name="Image 3">
              <a:extLst>
                <a:ext uri="{FF2B5EF4-FFF2-40B4-BE49-F238E27FC236}">
                  <a16:creationId xmlns:a16="http://schemas.microsoft.com/office/drawing/2014/main" id="{C6C1C436-D43E-077C-456F-84BCFB9784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552" y="5957313"/>
              <a:ext cx="693890" cy="900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2C87C1-B8AF-5C6D-0F7C-74A3ADE69186}"/>
                </a:ext>
              </a:extLst>
            </p:cNvPr>
            <p:cNvSpPr txBox="1"/>
            <p:nvPr/>
          </p:nvSpPr>
          <p:spPr>
            <a:xfrm>
              <a:off x="7132957" y="5821765"/>
              <a:ext cx="451485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400" dirty="0"/>
                <a:t>Co-funded by Belgian authorities</a:t>
              </a:r>
              <a:endParaRPr lang="en-GB" sz="1400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EB0F9A0-1948-89E7-9A0F-3E5D41A70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2957" y="6184035"/>
              <a:ext cx="1028890" cy="431235"/>
            </a:xfrm>
            <a:prstGeom prst="rect">
              <a:avLst/>
            </a:prstGeom>
          </p:spPr>
        </p:pic>
        <p:pic>
          <p:nvPicPr>
            <p:cNvPr id="11" name="Afbeelding 4">
              <a:extLst>
                <a:ext uri="{FF2B5EF4-FFF2-40B4-BE49-F238E27FC236}">
                  <a16:creationId xmlns:a16="http://schemas.microsoft.com/office/drawing/2014/main" id="{8028AED2-F46F-E989-864A-3069102AA4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7665" y="6161270"/>
              <a:ext cx="512637" cy="383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kstvak 11">
            <a:extLst>
              <a:ext uri="{FF2B5EF4-FFF2-40B4-BE49-F238E27FC236}">
                <a16:creationId xmlns:a16="http://schemas.microsoft.com/office/drawing/2014/main" id="{A1A0BF00-2FBB-4AF7-789A-2C409E177A13}"/>
              </a:ext>
            </a:extLst>
          </p:cNvPr>
          <p:cNvSpPr txBox="1"/>
          <p:nvPr/>
        </p:nvSpPr>
        <p:spPr>
          <a:xfrm>
            <a:off x="838200" y="2117367"/>
            <a:ext cx="6333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>
                <a:solidFill>
                  <a:schemeClr val="accent3"/>
                </a:solidFill>
              </a:rPr>
              <a:t>Website: </a:t>
            </a:r>
            <a:r>
              <a:rPr lang="nl-BE" sz="2400">
                <a:hlinkClick r:id="rId8"/>
              </a:rPr>
              <a:t>https://www.be-aifa.eu/nl/</a:t>
            </a:r>
            <a:r>
              <a:rPr lang="nl-BE" sz="2400"/>
              <a:t> </a:t>
            </a:r>
          </a:p>
          <a:p>
            <a:endParaRPr lang="nl-BE" sz="2400"/>
          </a:p>
          <a:p>
            <a:r>
              <a:rPr lang="nl-BE" sz="2400">
                <a:solidFill>
                  <a:schemeClr val="accent3"/>
                </a:solidFill>
              </a:rPr>
              <a:t>Email: </a:t>
            </a:r>
            <a:r>
              <a:rPr lang="nl-BE" sz="2400">
                <a:hlinkClick r:id="rId9"/>
              </a:rPr>
              <a:t>matthias.strobbe@ugent.be</a:t>
            </a:r>
            <a:r>
              <a:rPr lang="nl-BE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08143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Light">
  <a:themeElements>
    <a:clrScheme name="BE-AIFA">
      <a:dk1>
        <a:srgbClr val="29282A"/>
      </a:dk1>
      <a:lt1>
        <a:srgbClr val="E9E9EA"/>
      </a:lt1>
      <a:dk2>
        <a:srgbClr val="423C39"/>
      </a:dk2>
      <a:lt2>
        <a:srgbClr val="FFFFFF"/>
      </a:lt2>
      <a:accent1>
        <a:srgbClr val="EB2B3A"/>
      </a:accent1>
      <a:accent2>
        <a:srgbClr val="FFCC04"/>
      </a:accent2>
      <a:accent3>
        <a:srgbClr val="FF7427"/>
      </a:accent3>
      <a:accent4>
        <a:srgbClr val="FFFF00"/>
      </a:accent4>
      <a:accent5>
        <a:srgbClr val="AAB2BD"/>
      </a:accent5>
      <a:accent6>
        <a:srgbClr val="0070C0"/>
      </a:accent6>
      <a:hlink>
        <a:srgbClr val="0070C0"/>
      </a:hlink>
      <a:folHlink>
        <a:srgbClr val="FF000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-AIFA-Introduction.potx" id="{36BFF01D-787A-4872-8BEF-2D7C4EF8BDAB}" vid="{BB580861-D124-4F47-845A-66FAC231EF08}"/>
    </a:ext>
  </a:extLst>
</a:theme>
</file>

<file path=ppt/theme/theme2.xml><?xml version="1.0" encoding="utf-8"?>
<a:theme xmlns:a="http://schemas.openxmlformats.org/drawingml/2006/main" name="Dark">
  <a:themeElements>
    <a:clrScheme name="Main Red">
      <a:dk1>
        <a:srgbClr val="FEFFFF"/>
      </a:dk1>
      <a:lt1>
        <a:srgbClr val="F4F5FC"/>
      </a:lt1>
      <a:dk2>
        <a:srgbClr val="2C2826"/>
      </a:dk2>
      <a:lt2>
        <a:srgbClr val="FFFFFF"/>
      </a:lt2>
      <a:accent1>
        <a:srgbClr val="EB2B3A"/>
      </a:accent1>
      <a:accent2>
        <a:srgbClr val="E02D3A"/>
      </a:accent2>
      <a:accent3>
        <a:srgbClr val="F15131"/>
      </a:accent3>
      <a:accent4>
        <a:srgbClr val="FF7427"/>
      </a:accent4>
      <a:accent5>
        <a:srgbClr val="FFCD00"/>
      </a:accent5>
      <a:accent6>
        <a:srgbClr val="AAB2BD"/>
      </a:accent6>
      <a:hlink>
        <a:srgbClr val="F8960D"/>
      </a:hlink>
      <a:folHlink>
        <a:srgbClr val="D70444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-AIFA-Introduction.potx" id="{36BFF01D-787A-4872-8BEF-2D7C4EF8BDAB}" vid="{929F6EF8-DE9C-4F1D-A1AF-89992E84D6A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0047463CBB8240B116C56875DA62DB" ma:contentTypeVersion="10" ma:contentTypeDescription="Create a new document." ma:contentTypeScope="" ma:versionID="836dbfc0462d221f6c29bc76017a17fe">
  <xsd:schema xmlns:xsd="http://www.w3.org/2001/XMLSchema" xmlns:xs="http://www.w3.org/2001/XMLSchema" xmlns:p="http://schemas.microsoft.com/office/2006/metadata/properties" xmlns:ns2="d38bc9d1-2c79-4b63-8bc0-79e758309131" targetNamespace="http://schemas.microsoft.com/office/2006/metadata/properties" ma:root="true" ma:fieldsID="a33923659633fbbcfa0cf0efd67571ee" ns2:_="">
    <xsd:import namespace="d38bc9d1-2c79-4b63-8bc0-79e7583091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8bc9d1-2c79-4b63-8bc0-79e7583091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cd83d8f-855d-4716-a748-44e48ed56b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8bc9d1-2c79-4b63-8bc0-79e75830913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AD9FA96-F4A2-47AE-9D12-324486A0C0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810167-823F-4E19-B836-719840EE73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8bc9d1-2c79-4b63-8bc0-79e7583091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EA8594-A7EC-46DD-ABA6-DF6B10EB0506}">
  <ds:schemaRefs>
    <ds:schemaRef ds:uri="b4904bd7-c41b-47f3-8e77-7c6ea45cb4e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d38bc9d1-2c79-4b63-8bc0-79e75830913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BE-AIFA-Introduction</Template>
  <TotalTime>40</TotalTime>
  <Words>526</Words>
  <Application>Microsoft Macintosh PowerPoint</Application>
  <PresentationFormat>Breedbeeld</PresentationFormat>
  <Paragraphs>144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Trebuchet MS</vt:lpstr>
      <vt:lpstr>Light</vt:lpstr>
      <vt:lpstr>Dark</vt:lpstr>
      <vt:lpstr>PowerPoint-presentatie</vt:lpstr>
      <vt:lpstr>Vision Statement of the Belgian AI Factory Antenna</vt:lpstr>
      <vt:lpstr>AI Factories and AI Factory Antennas</vt:lpstr>
      <vt:lpstr>The Belgian AI Factory Antenna is your entry point  into a network of AI Factories and Antennas</vt:lpstr>
      <vt:lpstr>Belgian AI Factory Antenna - Domains</vt:lpstr>
      <vt:lpstr>Belgian AI Factory Antenna Belgium’s gateway to European AI infrastructure</vt:lpstr>
      <vt:lpstr>Belgian AI Factory Antenna Consortium  4 Entities – 23 partners</vt:lpstr>
      <vt:lpstr>The launch events of the BE-AIFA</vt:lpstr>
      <vt:lpstr>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De Latte (imec)</dc:creator>
  <cp:lastModifiedBy>Matthias Strobbe (UGent-imec)</cp:lastModifiedBy>
  <cp:revision>4</cp:revision>
  <dcterms:created xsi:type="dcterms:W3CDTF">2026-05-20T13:17:18Z</dcterms:created>
  <dcterms:modified xsi:type="dcterms:W3CDTF">2026-06-17T16:09:38Z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0x010100E60047463CBB8240B116C56875DA62DB</vt:lpwstr>
  </property>
  <property fmtid="{D5CDD505-2E9C-101B-9397-08002B2CF9AE}" pid="3" name="MSIP_Label_f0eba32c-0974-4663-a3a1-3cd8c30938e9_Enabled">
    <vt:lpwstr>true</vt:lpwstr>
  </property>
  <property fmtid="{D5CDD505-2E9C-101B-9397-08002B2CF9AE}" pid="4" name="MSIP_Label_f0eba32c-0974-4663-a3a1-3cd8c30938e9_SetDate">
    <vt:lpwstr>2026-05-15T15:52:38Z</vt:lpwstr>
  </property>
  <property fmtid="{D5CDD505-2E9C-101B-9397-08002B2CF9AE}" pid="5" name="MSIP_Label_f0eba32c-0974-4663-a3a1-3cd8c30938e9_Method">
    <vt:lpwstr>Privileged</vt:lpwstr>
  </property>
  <property fmtid="{D5CDD505-2E9C-101B-9397-08002B2CF9AE}" pid="6" name="MSIP_Label_f0eba32c-0974-4663-a3a1-3cd8c30938e9_Name">
    <vt:lpwstr>Public - General - Unmarked</vt:lpwstr>
  </property>
  <property fmtid="{D5CDD505-2E9C-101B-9397-08002B2CF9AE}" pid="7" name="MSIP_Label_f0eba32c-0974-4663-a3a1-3cd8c30938e9_SiteId">
    <vt:lpwstr>a72d5a72-25ee-40f0-9bd1-067cb5b770d4</vt:lpwstr>
  </property>
  <property fmtid="{D5CDD505-2E9C-101B-9397-08002B2CF9AE}" pid="8" name="MSIP_Label_f0eba32c-0974-4663-a3a1-3cd8c30938e9_ActionId">
    <vt:lpwstr>7c10b9af-7443-473b-8d42-6464a30e68d4</vt:lpwstr>
  </property>
  <property fmtid="{D5CDD505-2E9C-101B-9397-08002B2CF9AE}" pid="9" name="MSIP_Label_f0eba32c-0974-4663-a3a1-3cd8c30938e9_ContentBits">
    <vt:lpwstr>0</vt:lpwstr>
  </property>
  <property fmtid="{D5CDD505-2E9C-101B-9397-08002B2CF9AE}" pid="10" name="MSIP_Label_f0eba32c-0974-4663-a3a1-3cd8c30938e9_Tag">
    <vt:lpwstr>10, 0, 1, 1</vt:lpwstr>
  </property>
  <property fmtid="{D5CDD505-2E9C-101B-9397-08002B2CF9AE}" pid="11" name="ComplianceAssetId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MediaServiceImageTags">
    <vt:lpwstr/>
  </property>
</Properties>
</file>