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  <p:sldMasterId id="2147483690" r:id="rId5"/>
    <p:sldMasterId id="2147483714" r:id="rId6"/>
  </p:sldMasterIdLst>
  <p:notesMasterIdLst>
    <p:notesMasterId r:id="rId18"/>
  </p:notesMasterIdLst>
  <p:sldIdLst>
    <p:sldId id="4311" r:id="rId7"/>
    <p:sldId id="4312" r:id="rId8"/>
    <p:sldId id="4248" r:id="rId9"/>
    <p:sldId id="4302" r:id="rId10"/>
    <p:sldId id="4303" r:id="rId11"/>
    <p:sldId id="4304" r:id="rId12"/>
    <p:sldId id="4305" r:id="rId13"/>
    <p:sldId id="4306" r:id="rId14"/>
    <p:sldId id="4307" r:id="rId15"/>
    <p:sldId id="4308" r:id="rId16"/>
    <p:sldId id="4309" r:id="rId17"/>
  </p:sldIdLst>
  <p:sldSz cx="9144000" cy="5143500" type="screen16x9"/>
  <p:notesSz cx="6797675" cy="9874250"/>
  <p:defaultTextStyle>
    <a:defPPr>
      <a:defRPr lang="en-US"/>
    </a:defPPr>
    <a:lvl1pPr marL="0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2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3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4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6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7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9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00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71" algn="l" defTabSz="4571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D3F75C-93CE-E932-F646-15E6FE3C98B9}" name="Kanobana Kirezi" initials="KK" userId="S::kirezi.kanobana@vlaio.be::09fe30eb-7137-4410-b762-c69925a78d8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ossens, Karolien" initials="GK" lastIdx="8" clrIdx="0">
    <p:extLst>
      <p:ext uri="{19B8F6BF-5375-455C-9EA6-DF929625EA0E}">
        <p15:presenceInfo xmlns:p15="http://schemas.microsoft.com/office/powerpoint/2012/main" userId="S-1-5-21-3662605696-431538287-2476864782-230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48"/>
    <a:srgbClr val="002776"/>
    <a:srgbClr val="535353"/>
    <a:srgbClr val="007AC9"/>
    <a:srgbClr val="D10074"/>
    <a:srgbClr val="E37222"/>
    <a:srgbClr val="9CDCD9"/>
    <a:srgbClr val="3FC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24684-F27B-42A9-BE76-CF9C1A949702}" v="6" dt="2026-06-17T16:34:47.2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82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lgrims Ellen VLAIO" userId="6fc3270b-cc52-483e-a6ae-4ba4e4b677f4" providerId="ADAL" clId="{433182D8-7BAB-4D78-B6EE-B06C9F279BA8}"/>
    <pc:docChg chg="custSel addSld delSld modSld sldOrd modMainMaster">
      <pc:chgData name="Pelgrims Ellen VLAIO" userId="6fc3270b-cc52-483e-a6ae-4ba4e4b677f4" providerId="ADAL" clId="{433182D8-7BAB-4D78-B6EE-B06C9F279BA8}" dt="2026-06-17T17:04:29.733" v="161" actId="20577"/>
      <pc:docMkLst>
        <pc:docMk/>
      </pc:docMkLst>
      <pc:sldChg chg="ord">
        <pc:chgData name="Pelgrims Ellen VLAIO" userId="6fc3270b-cc52-483e-a6ae-4ba4e4b677f4" providerId="ADAL" clId="{433182D8-7BAB-4D78-B6EE-B06C9F279BA8}" dt="2026-06-17T16:37:58.972" v="47"/>
        <pc:sldMkLst>
          <pc:docMk/>
          <pc:sldMk cId="913230828" sldId="4248"/>
        </pc:sldMkLst>
      </pc:sldChg>
      <pc:sldChg chg="modSp new del">
        <pc:chgData name="Pelgrims Ellen VLAIO" userId="6fc3270b-cc52-483e-a6ae-4ba4e4b677f4" providerId="ADAL" clId="{433182D8-7BAB-4D78-B6EE-B06C9F279BA8}" dt="2026-06-17T16:34:16.911" v="7" actId="47"/>
        <pc:sldMkLst>
          <pc:docMk/>
          <pc:sldMk cId="244911838" sldId="4310"/>
        </pc:sldMkLst>
        <pc:spChg chg="mod">
          <ac:chgData name="Pelgrims Ellen VLAIO" userId="6fc3270b-cc52-483e-a6ae-4ba4e4b677f4" providerId="ADAL" clId="{433182D8-7BAB-4D78-B6EE-B06C9F279BA8}" dt="2026-06-17T16:34:13.508" v="6"/>
          <ac:spMkLst>
            <pc:docMk/>
            <pc:sldMk cId="244911838" sldId="4310"/>
            <ac:spMk id="2" creationId="{C115F15F-C346-EAE2-E5DA-32968BDA76FA}"/>
          </ac:spMkLst>
        </pc:spChg>
        <pc:spChg chg="mod">
          <ac:chgData name="Pelgrims Ellen VLAIO" userId="6fc3270b-cc52-483e-a6ae-4ba4e4b677f4" providerId="ADAL" clId="{433182D8-7BAB-4D78-B6EE-B06C9F279BA8}" dt="2026-06-17T16:34:13.508" v="6"/>
          <ac:spMkLst>
            <pc:docMk/>
            <pc:sldMk cId="244911838" sldId="4310"/>
            <ac:spMk id="3" creationId="{0AB6D05D-BA77-C7BC-8E2E-B935206AC151}"/>
          </ac:spMkLst>
        </pc:spChg>
        <pc:spChg chg="mod">
          <ac:chgData name="Pelgrims Ellen VLAIO" userId="6fc3270b-cc52-483e-a6ae-4ba4e4b677f4" providerId="ADAL" clId="{433182D8-7BAB-4D78-B6EE-B06C9F279BA8}" dt="2026-06-17T16:34:13.508" v="6"/>
          <ac:spMkLst>
            <pc:docMk/>
            <pc:sldMk cId="244911838" sldId="4310"/>
            <ac:spMk id="4" creationId="{33891687-CFA3-40DA-DD01-C62C8D68A405}"/>
          </ac:spMkLst>
        </pc:spChg>
      </pc:sldChg>
      <pc:sldChg chg="new del ord">
        <pc:chgData name="Pelgrims Ellen VLAIO" userId="6fc3270b-cc52-483e-a6ae-4ba4e4b677f4" providerId="ADAL" clId="{433182D8-7BAB-4D78-B6EE-B06C9F279BA8}" dt="2026-06-17T16:34:49.872" v="12" actId="47"/>
        <pc:sldMkLst>
          <pc:docMk/>
          <pc:sldMk cId="3634060798" sldId="4310"/>
        </pc:sldMkLst>
      </pc:sldChg>
      <pc:sldChg chg="del">
        <pc:chgData name="Pelgrims Ellen VLAIO" userId="6fc3270b-cc52-483e-a6ae-4ba4e4b677f4" providerId="ADAL" clId="{433182D8-7BAB-4D78-B6EE-B06C9F279BA8}" dt="2026-06-17T16:33:38.358" v="0" actId="47"/>
        <pc:sldMkLst>
          <pc:docMk/>
          <pc:sldMk cId="4228581189" sldId="4310"/>
        </pc:sldMkLst>
      </pc:sldChg>
      <pc:sldChg chg="addSp delSp modSp add mod modClrScheme chgLayout">
        <pc:chgData name="Pelgrims Ellen VLAIO" userId="6fc3270b-cc52-483e-a6ae-4ba4e4b677f4" providerId="ADAL" clId="{433182D8-7BAB-4D78-B6EE-B06C9F279BA8}" dt="2026-06-17T16:37:45.265" v="44" actId="26606"/>
        <pc:sldMkLst>
          <pc:docMk/>
          <pc:sldMk cId="1828400611" sldId="4311"/>
        </pc:sldMkLst>
        <pc:spChg chg="mod">
          <ac:chgData name="Pelgrims Ellen VLAIO" userId="6fc3270b-cc52-483e-a6ae-4ba4e4b677f4" providerId="ADAL" clId="{433182D8-7BAB-4D78-B6EE-B06C9F279BA8}" dt="2026-06-17T16:37:45.265" v="44" actId="26606"/>
          <ac:spMkLst>
            <pc:docMk/>
            <pc:sldMk cId="1828400611" sldId="4311"/>
            <ac:spMk id="2" creationId="{9B99D254-2D56-5ED9-64A7-DC1FA9E36F17}"/>
          </ac:spMkLst>
        </pc:spChg>
        <pc:spChg chg="del mod">
          <ac:chgData name="Pelgrims Ellen VLAIO" userId="6fc3270b-cc52-483e-a6ae-4ba4e4b677f4" providerId="ADAL" clId="{433182D8-7BAB-4D78-B6EE-B06C9F279BA8}" dt="2026-06-17T16:37:45.265" v="44" actId="26606"/>
          <ac:spMkLst>
            <pc:docMk/>
            <pc:sldMk cId="1828400611" sldId="4311"/>
            <ac:spMk id="3" creationId="{08E88578-0F87-5033-6C3C-C52A5333CC9E}"/>
          </ac:spMkLst>
        </pc:spChg>
        <pc:picChg chg="add mod">
          <ac:chgData name="Pelgrims Ellen VLAIO" userId="6fc3270b-cc52-483e-a6ae-4ba4e4b677f4" providerId="ADAL" clId="{433182D8-7BAB-4D78-B6EE-B06C9F279BA8}" dt="2026-06-17T16:37:45.265" v="44" actId="26606"/>
          <ac:picMkLst>
            <pc:docMk/>
            <pc:sldMk cId="1828400611" sldId="4311"/>
            <ac:picMk id="5" creationId="{28AFC97D-8BC3-C4A8-CD43-0BB4F1023620}"/>
          </ac:picMkLst>
        </pc:picChg>
      </pc:sldChg>
      <pc:sldChg chg="addSp delSp modSp new mod">
        <pc:chgData name="Pelgrims Ellen VLAIO" userId="6fc3270b-cc52-483e-a6ae-4ba4e4b677f4" providerId="ADAL" clId="{433182D8-7BAB-4D78-B6EE-B06C9F279BA8}" dt="2026-06-17T17:04:29.733" v="161" actId="20577"/>
        <pc:sldMkLst>
          <pc:docMk/>
          <pc:sldMk cId="2374674973" sldId="4312"/>
        </pc:sldMkLst>
        <pc:spChg chg="ad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2" creationId="{00000000-0000-0000-0000-000000000000}"/>
          </ac:spMkLst>
        </pc:spChg>
        <pc:spChg chg="add mod">
          <ac:chgData name="Pelgrims Ellen VLAIO" userId="6fc3270b-cc52-483e-a6ae-4ba4e4b677f4" providerId="ADAL" clId="{433182D8-7BAB-4D78-B6EE-B06C9F279BA8}" dt="2026-06-17T17:04:29.733" v="161" actId="20577"/>
          <ac:spMkLst>
            <pc:docMk/>
            <pc:sldMk cId="2374674973" sldId="4312"/>
            <ac:spMk id="3" creationId="{00000000-0000-0000-0000-000000000000}"/>
          </ac:spMkLst>
        </pc:spChg>
        <pc:spChg chg="add">
          <ac:chgData name="Pelgrims Ellen VLAIO" userId="6fc3270b-cc52-483e-a6ae-4ba4e4b677f4" providerId="ADAL" clId="{433182D8-7BAB-4D78-B6EE-B06C9F279BA8}" dt="2026-06-17T16:42:26.028" v="49" actId="26606"/>
          <ac:spMkLst>
            <pc:docMk/>
            <pc:sldMk cId="2374674973" sldId="4312"/>
            <ac:spMk id="4" creationId="{00000000-0000-0000-0000-000000000000}"/>
          </ac:spMkLst>
        </pc:spChg>
        <pc:spChg chg="del">
          <ac:chgData name="Pelgrims Ellen VLAIO" userId="6fc3270b-cc52-483e-a6ae-4ba4e4b677f4" providerId="ADAL" clId="{433182D8-7BAB-4D78-B6EE-B06C9F279BA8}" dt="2026-06-17T17:02:07.305" v="53" actId="478"/>
          <ac:spMkLst>
            <pc:docMk/>
            <pc:sldMk cId="2374674973" sldId="4312"/>
            <ac:spMk id="6" creationId="{00000000-0000-0000-0000-000000000000}"/>
          </ac:spMkLst>
        </pc:spChg>
        <pc:spChg chg="add del">
          <ac:chgData name="Pelgrims Ellen VLAIO" userId="6fc3270b-cc52-483e-a6ae-4ba4e4b677f4" providerId="ADAL" clId="{433182D8-7BAB-4D78-B6EE-B06C9F279BA8}" dt="2026-06-17T17:02:03.841" v="52" actId="478"/>
          <ac:spMkLst>
            <pc:docMk/>
            <pc:sldMk cId="2374674973" sldId="4312"/>
            <ac:spMk id="7" creationId="{00000000-0000-0000-0000-000000000000}"/>
          </ac:spMkLst>
        </pc:spChg>
        <pc:spChg chg="mod">
          <ac:chgData name="Pelgrims Ellen VLAIO" userId="6fc3270b-cc52-483e-a6ae-4ba4e4b677f4" providerId="ADAL" clId="{433182D8-7BAB-4D78-B6EE-B06C9F279BA8}" dt="2026-06-17T17:02:48.782" v="76" actId="1076"/>
          <ac:spMkLst>
            <pc:docMk/>
            <pc:sldMk cId="2374674973" sldId="4312"/>
            <ac:spMk id="12" creationId="{00000000-0000-0000-0000-000000000000}"/>
          </ac:spMkLst>
        </pc:spChg>
        <pc:spChg chg="mod">
          <ac:chgData name="Pelgrims Ellen VLAIO" userId="6fc3270b-cc52-483e-a6ae-4ba4e4b677f4" providerId="ADAL" clId="{433182D8-7BAB-4D78-B6EE-B06C9F279BA8}" dt="2026-06-17T17:02:54.015" v="77" actId="1076"/>
          <ac:spMkLst>
            <pc:docMk/>
            <pc:sldMk cId="2374674973" sldId="4312"/>
            <ac:spMk id="13" creationId="{00000000-0000-0000-0000-000000000000}"/>
          </ac:spMkLst>
        </pc:spChg>
        <pc:spChg chg="mod">
          <ac:chgData name="Pelgrims Ellen VLAIO" userId="6fc3270b-cc52-483e-a6ae-4ba4e4b677f4" providerId="ADAL" clId="{433182D8-7BAB-4D78-B6EE-B06C9F279BA8}" dt="2026-06-17T17:03:00.463" v="78" actId="1076"/>
          <ac:spMkLst>
            <pc:docMk/>
            <pc:sldMk cId="2374674973" sldId="4312"/>
            <ac:spMk id="14" creationId="{00000000-0000-0000-0000-000000000000}"/>
          </ac:spMkLst>
        </pc:spChg>
        <pc:spChg chg="mo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15" creationId="{00000000-0000-0000-0000-000000000000}"/>
          </ac:spMkLst>
        </pc:spChg>
        <pc:spChg chg="add">
          <ac:chgData name="Pelgrims Ellen VLAIO" userId="6fc3270b-cc52-483e-a6ae-4ba4e4b677f4" providerId="ADAL" clId="{433182D8-7BAB-4D78-B6EE-B06C9F279BA8}" dt="2026-06-17T16:42:26.028" v="49" actId="26606"/>
          <ac:spMkLst>
            <pc:docMk/>
            <pc:sldMk cId="2374674973" sldId="4312"/>
            <ac:spMk id="16" creationId="{00000000-0000-0000-0000-000000000000}"/>
          </ac:spMkLst>
        </pc:spChg>
        <pc:spChg chg="mo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17" creationId="{00000000-0000-0000-0000-000000000000}"/>
          </ac:spMkLst>
        </pc:spChg>
        <pc:spChg chg="mod">
          <ac:chgData name="Pelgrims Ellen VLAIO" userId="6fc3270b-cc52-483e-a6ae-4ba4e4b677f4" providerId="ADAL" clId="{433182D8-7BAB-4D78-B6EE-B06C9F279BA8}" dt="2026-06-17T17:03:48.963" v="145" actId="20577"/>
          <ac:spMkLst>
            <pc:docMk/>
            <pc:sldMk cId="2374674973" sldId="4312"/>
            <ac:spMk id="18" creationId="{00000000-0000-0000-0000-000000000000}"/>
          </ac:spMkLst>
        </pc:spChg>
        <pc:spChg chg="add mo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19" creationId="{00000000-0000-0000-0000-000000000000}"/>
          </ac:spMkLst>
        </pc:spChg>
        <pc:spChg chg="add mo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20" creationId="{00000000-0000-0000-0000-000000000000}"/>
          </ac:spMkLst>
        </pc:spChg>
        <pc:spChg chg="add">
          <ac:chgData name="Pelgrims Ellen VLAIO" userId="6fc3270b-cc52-483e-a6ae-4ba4e4b677f4" providerId="ADAL" clId="{433182D8-7BAB-4D78-B6EE-B06C9F279BA8}" dt="2026-06-17T16:42:26.028" v="49" actId="26606"/>
          <ac:spMkLst>
            <pc:docMk/>
            <pc:sldMk cId="2374674973" sldId="4312"/>
            <ac:spMk id="21" creationId="{00000000-0000-0000-0000-000000000000}"/>
          </ac:spMkLst>
        </pc:spChg>
        <pc:spChg chg="add">
          <ac:chgData name="Pelgrims Ellen VLAIO" userId="6fc3270b-cc52-483e-a6ae-4ba4e4b677f4" providerId="ADAL" clId="{433182D8-7BAB-4D78-B6EE-B06C9F279BA8}" dt="2026-06-17T16:42:26.028" v="49" actId="26606"/>
          <ac:spMkLst>
            <pc:docMk/>
            <pc:sldMk cId="2374674973" sldId="4312"/>
            <ac:spMk id="23" creationId="{00000000-0000-0000-0000-000000000000}"/>
          </ac:spMkLst>
        </pc:spChg>
        <pc:spChg chg="add mo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24" creationId="{00000000-0000-0000-0000-000000000000}"/>
          </ac:spMkLst>
        </pc:spChg>
        <pc:spChg chg="del mod replId">
          <ac:chgData name="Pelgrims Ellen VLAIO" userId="6fc3270b-cc52-483e-a6ae-4ba4e4b677f4" providerId="ADAL" clId="{433182D8-7BAB-4D78-B6EE-B06C9F279BA8}" dt="2026-06-17T16:42:26.028" v="49" actId="26606"/>
          <ac:spMkLst>
            <pc:docMk/>
            <pc:sldMk cId="2374674973" sldId="4312"/>
            <ac:spMk id="25" creationId="{812BE69B-103A-A8CA-2E4C-D4A0865D6A26}"/>
          </ac:spMkLst>
        </pc:spChg>
        <pc:spChg chg="ad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26" creationId="{00000000-0000-0000-0000-000000000000}"/>
          </ac:spMkLst>
        </pc:spChg>
        <pc:spChg chg="del">
          <ac:chgData name="Pelgrims Ellen VLAIO" userId="6fc3270b-cc52-483e-a6ae-4ba4e4b677f4" providerId="ADAL" clId="{433182D8-7BAB-4D78-B6EE-B06C9F279BA8}" dt="2026-06-17T17:04:03.753" v="146" actId="478"/>
          <ac:spMkLst>
            <pc:docMk/>
            <pc:sldMk cId="2374674973" sldId="4312"/>
            <ac:spMk id="27" creationId="{00000000-0000-0000-0000-000000000000}"/>
          </ac:spMkLst>
        </pc:spChg>
        <pc:spChg chg="del mod">
          <ac:chgData name="Pelgrims Ellen VLAIO" userId="6fc3270b-cc52-483e-a6ae-4ba4e4b677f4" providerId="ADAL" clId="{433182D8-7BAB-4D78-B6EE-B06C9F279BA8}" dt="2026-06-17T17:04:09.923" v="148" actId="478"/>
          <ac:spMkLst>
            <pc:docMk/>
            <pc:sldMk cId="2374674973" sldId="4312"/>
            <ac:spMk id="28" creationId="{00000000-0000-0000-0000-000000000000}"/>
          </ac:spMkLst>
        </pc:spChg>
        <pc:spChg chg="mod replId">
          <ac:chgData name="Pelgrims Ellen VLAIO" userId="6fc3270b-cc52-483e-a6ae-4ba4e4b677f4" providerId="ADAL" clId="{433182D8-7BAB-4D78-B6EE-B06C9F279BA8}" dt="2026-06-17T16:46:26.846" v="50" actId="26606"/>
          <ac:spMkLst>
            <pc:docMk/>
            <pc:sldMk cId="2374674973" sldId="4312"/>
            <ac:spMk id="29" creationId="{035B248A-4813-004E-B7F0-ED7813548544}"/>
          </ac:spMkLst>
        </pc:spChg>
        <pc:spChg chg="del mod replId">
          <ac:chgData name="Pelgrims Ellen VLAIO" userId="6fc3270b-cc52-483e-a6ae-4ba4e4b677f4" providerId="ADAL" clId="{433182D8-7BAB-4D78-B6EE-B06C9F279BA8}" dt="2026-06-17T16:46:26.879" v="51" actId="26606"/>
          <ac:spMkLst>
            <pc:docMk/>
            <pc:sldMk cId="2374674973" sldId="4312"/>
            <ac:spMk id="32" creationId="{00000000-0000-0000-0000-000000000000}"/>
          </ac:spMkLst>
        </pc:spChg>
        <pc:cxnChg chg="mod replId">
          <ac:chgData name="Pelgrims Ellen VLAIO" userId="6fc3270b-cc52-483e-a6ae-4ba4e4b677f4" providerId="ADAL" clId="{433182D8-7BAB-4D78-B6EE-B06C9F279BA8}" dt="2026-06-17T16:46:26.846" v="50" actId="26606"/>
          <ac:cxnSpMkLst>
            <pc:docMk/>
            <pc:sldMk cId="2374674973" sldId="4312"/>
            <ac:cxnSpMk id="30" creationId="{00000000-0000-0000-0000-000000000000}"/>
          </ac:cxnSpMkLst>
        </pc:cxnChg>
        <pc:cxnChg chg="mod replId">
          <ac:chgData name="Pelgrims Ellen VLAIO" userId="6fc3270b-cc52-483e-a6ae-4ba4e4b677f4" providerId="ADAL" clId="{433182D8-7BAB-4D78-B6EE-B06C9F279BA8}" dt="2026-06-17T16:46:26.846" v="50" actId="26606"/>
          <ac:cxnSpMkLst>
            <pc:docMk/>
            <pc:sldMk cId="2374674973" sldId="4312"/>
            <ac:cxnSpMk id="31" creationId="{00000000-0000-0000-0000-000000000000}"/>
          </ac:cxnSpMkLst>
        </pc:cxnChg>
      </pc:sldChg>
      <pc:sldMasterChg chg="addSp delSldLayout">
        <pc:chgData name="Pelgrims Ellen VLAIO" userId="6fc3270b-cc52-483e-a6ae-4ba4e4b677f4" providerId="ADAL" clId="{433182D8-7BAB-4D78-B6EE-B06C9F279BA8}" dt="2026-06-17T16:34:16.911" v="7" actId="47"/>
        <pc:sldMasterMkLst>
          <pc:docMk/>
          <pc:sldMasterMk cId="2974811930" sldId="2147483714"/>
        </pc:sldMasterMkLst>
        <pc:picChg chg="add">
          <ac:chgData name="Pelgrims Ellen VLAIO" userId="6fc3270b-cc52-483e-a6ae-4ba4e4b677f4" providerId="ADAL" clId="{433182D8-7BAB-4D78-B6EE-B06C9F279BA8}" dt="2026-06-17T16:34:07.675" v="4"/>
          <ac:picMkLst>
            <pc:docMk/>
            <pc:sldMasterMk cId="2974811930" sldId="2147483714"/>
            <ac:picMk id="7" creationId="{50E01CA3-2019-D067-D31B-738477C8FA3D}"/>
          </ac:picMkLst>
        </pc:picChg>
        <pc:picChg chg="add">
          <ac:chgData name="Pelgrims Ellen VLAIO" userId="6fc3270b-cc52-483e-a6ae-4ba4e4b677f4" providerId="ADAL" clId="{433182D8-7BAB-4D78-B6EE-B06C9F279BA8}" dt="2026-06-17T16:34:07.675" v="4"/>
          <ac:picMkLst>
            <pc:docMk/>
            <pc:sldMasterMk cId="2974811930" sldId="2147483714"/>
            <ac:picMk id="8" creationId="{C3B068FF-7B72-F6C8-86D4-82C68483B487}"/>
          </ac:picMkLst>
        </pc:picChg>
        <pc:sldLayoutChg chg="del">
          <pc:chgData name="Pelgrims Ellen VLAIO" userId="6fc3270b-cc52-483e-a6ae-4ba4e4b677f4" providerId="ADAL" clId="{433182D8-7BAB-4D78-B6EE-B06C9F279BA8}" dt="2026-06-17T16:34:16.911" v="7" actId="47"/>
          <pc:sldLayoutMkLst>
            <pc:docMk/>
            <pc:sldMasterMk cId="2974811930" sldId="2147483714"/>
            <pc:sldLayoutMk cId="2133046933" sldId="214748372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37B21-5A44-584D-BD09-F38CB53E82B1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E54BD-4699-DD40-9EAF-99EED244CE3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618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2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3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4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6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7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9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00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71" algn="l" defTabSz="91434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1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180009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95720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192087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599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73603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10431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47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8592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3582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8742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7604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0120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7118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005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5406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7257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9833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184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6A8254-15EF-6412-F5B2-ED384EAC7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585A17-A82C-A4BF-A78F-3752066C5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FC1A44-D769-DDF7-D88A-8BD29CA64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980492-90E6-323E-219F-E5730245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BEDFDA-01CD-7791-30FD-2D9F749F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06993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7F71D7-C211-F2AE-61C7-67AEEBE5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5414CB-DC27-5F6D-F4AB-B066AB9E3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3B35FF-F845-DDC8-7046-5DA7E5D5D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F46B3F-A237-36E7-D8B1-4079D91D8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7825BF-D858-872C-866D-7BB8683E0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919060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4728B5-6B54-CC08-26F2-17F716830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C5209D8-12A3-12AC-C927-43E76B165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5F7077-06E7-B49D-7718-67756BD98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E732D7-74BE-72D4-596A-22404DEE2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EE44A4-EA86-AE2C-3DB6-996259F4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371735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7A43CC-13E3-D25F-D00E-EB2DEB9D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49E9AD-62A8-661D-D3A6-831EC415F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AC0CCD-E659-A2D9-6ACE-F50C8CB33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19BD6A2-0F71-4211-0CCD-E653A348D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1753B27-E385-462A-C1F1-F34742781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C092CB2-B0D7-C4B5-5DB5-1A03985D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472359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AF92C-F26D-64DC-9ED1-B6EB30260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A4212B-4600-46D6-63F4-7F48661E8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00077D7-2335-89F0-BC60-8523E4B36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F4683E0-171C-EDF0-CA35-2184BD66D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79B80B5-3675-9437-DAA2-19AA468B51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5E859E0-8E27-6F86-733A-E173AD6A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835590A-F5C3-764A-51C1-2CE0257A4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A0EF525-358C-21B2-1487-19A2C444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667393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674DA-26C4-0FBB-5C87-5BBD5A6A6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871092E-5062-1EA9-E14E-013CF0B3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F770C63-BE64-939E-75B4-A5398F62F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474342-0503-B075-8447-C7659477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032967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B38BEB4-78FC-2D4D-589D-0A017529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E4A8BA7-C96F-35EE-F39D-6C7C56EE6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BE1ED0-5E73-1AFB-3330-E7DF4E90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292940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48447-5610-CF92-DB57-8D25E5D8D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A90573-BE91-2CDF-15D6-063FB3E0F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B5ED2D2-4B4A-1958-877D-BA9941F7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E7AA51-9383-F392-F451-7EAFA9587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A202A6-6043-7B2E-B221-D092A83D3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4ABAEBB-ED4D-5325-A2F3-8D5292DD5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686660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492A8-565C-77F0-D731-750D38490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4A27CF2-DDB3-0CD3-7BA4-67F1FEB04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887E0BA-F086-40D9-D83F-670DECBD7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B3DD5E-9A26-DD5F-9F84-686E48E9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9917C9-A7AB-E019-4EF8-4B97E6C9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E5B55BE-5944-73CF-EC3B-F880D4EC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330812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B162DC-8451-FAD8-C9C0-AF869BEA3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084E4F5-D87E-F556-E431-17E0CCA83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294480-4714-A6A1-A38B-BFCA446C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DF1069-C3C4-3341-C2A8-599AE821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63E46D5-9E2E-00B9-DF62-234963A42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3634259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EB8B165-3CD6-B11D-4250-6A7D80DF8F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E5E0369-FBAA-81DD-6B36-E1C8A0BEE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B7B87A-0160-4257-4793-C07F05B68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60588B-73DF-FD79-0565-BBD1086D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E4C52A-C2EA-766C-A7E6-AD3B876F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86642714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141183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91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3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675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64" r:id="rId3"/>
    <p:sldLayoutId id="2147483674" r:id="rId4"/>
    <p:sldLayoutId id="2147483689" r:id="rId5"/>
    <p:sldLayoutId id="2147483688" r:id="rId6"/>
    <p:sldLayoutId id="2147483687" r:id="rId7"/>
    <p:sldLayoutId id="2147483671" r:id="rId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69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03" r:id="rId2"/>
    <p:sldLayoutId id="2147483704" r:id="rId3"/>
    <p:sldLayoutId id="2147483705" r:id="rId4"/>
    <p:sldLayoutId id="2147483702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46AF3F9-756E-D659-F497-15E83F3A2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40B4F5-6386-3130-2EE1-F21CB6AE7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36B35A-C7A8-8A1B-E1D9-FF15F818D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8AECAB-E912-4132-84DB-5FA99117EC4C}" type="datetimeFigureOut">
              <a:rPr lang="nl-BE" smtClean="0"/>
              <a:t>17/06/2026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60476D-5069-17C3-B81C-02492A06FB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DB2241-9B42-28B9-160A-F7C7EDDC6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8C2F8A-56CB-4BD2-9511-73A340FA8104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 descr="Afbeelding 4">
            <a:extLst>
              <a:ext uri="{FF2B5EF4-FFF2-40B4-BE49-F238E27FC236}">
                <a16:creationId xmlns:a16="http://schemas.microsoft.com/office/drawing/2014/main" id="{50E01CA3-2019-D067-D31B-738477C8FA3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3B068FF-7B72-F6C8-86D4-82C68483B48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1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678" r:id="rId13"/>
    <p:sldLayoutId id="2147483679" r:id="rId1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CCC9B-3C37-2DF0-F63C-E74A34B16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9D254-2D56-5ED9-64A7-DC1FA9E36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74320"/>
            <a:ext cx="7886700" cy="994410"/>
          </a:xfrm>
        </p:spPr>
        <p:txBody>
          <a:bodyPr anchor="ctr">
            <a:normAutofit/>
          </a:bodyPr>
          <a:lstStyle/>
          <a:p>
            <a:r>
              <a:rPr lang="nl-NL" dirty="0"/>
              <a:t>Welkom – Projectmakers 2.0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AFC97D-8BC3-C4A8-CD43-0BB4F10236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51" r="1" b="19898"/>
          <a:stretch>
            <a:fillRect/>
          </a:stretch>
        </p:blipFill>
        <p:spPr>
          <a:xfrm>
            <a:off x="630936" y="1459230"/>
            <a:ext cx="7886700" cy="3264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840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896" y="283464"/>
            <a:ext cx="8321040" cy="4114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sz="3000" b="1">
                <a:solidFill>
                  <a:srgbClr val="009E49"/>
                </a:solidFill>
                <a:latin typeface="Calibri"/>
              </a:rPr>
              <a:t>Samenwerking als hefboom naar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05256"/>
            <a:ext cx="8092440" cy="38404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NL" sz="1620" b="0" dirty="0">
                <a:solidFill>
                  <a:srgbClr val="323E48"/>
                </a:solidFill>
                <a:latin typeface="Calibri"/>
              </a:rPr>
              <a:t>Collectieve projecten leveren pas echt waarde wanneer partners kennis, noden en implementatiekracht vanaf het </a:t>
            </a:r>
            <a:r>
              <a:rPr lang="nl-NL" sz="1620" b="0">
                <a:solidFill>
                  <a:srgbClr val="323E48"/>
                </a:solidFill>
                <a:latin typeface="Calibri"/>
              </a:rPr>
              <a:t>begin </a:t>
            </a:r>
            <a:r>
              <a:rPr lang="nl-NL" sz="1620">
                <a:solidFill>
                  <a:srgbClr val="323E48"/>
                </a:solidFill>
                <a:latin typeface="Calibri"/>
              </a:rPr>
              <a:t>samenbrengen</a:t>
            </a:r>
            <a:r>
              <a:rPr lang="nl-NL" sz="1620" b="0">
                <a:solidFill>
                  <a:srgbClr val="323E48"/>
                </a:solidFill>
                <a:latin typeface="Calibri"/>
              </a:rPr>
              <a:t>.</a:t>
            </a:r>
            <a:endParaRPr lang="nl-NL" sz="1620" b="0" dirty="0">
              <a:solidFill>
                <a:srgbClr val="323E48"/>
              </a:solidFill>
              <a:latin typeface="Calibri"/>
            </a:endParaRPr>
          </a:p>
          <a:p>
            <a:pPr algn="l"/>
            <a:endParaRPr lang="nl-NL" sz="1620" dirty="0">
              <a:solidFill>
                <a:srgbClr val="323E48"/>
              </a:solidFill>
              <a:latin typeface="Calibri"/>
            </a:endParaRPr>
          </a:p>
          <a:p>
            <a:pPr algn="l"/>
            <a:endParaRPr lang="nl-NL" sz="1620" b="0" dirty="0">
              <a:solidFill>
                <a:srgbClr val="323E48"/>
              </a:solidFill>
              <a:latin typeface="Calibri"/>
            </a:endParaRPr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585216" y="1554480"/>
            <a:ext cx="2944368" cy="124358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NL" sz="2400" b="1">
                <a:solidFill>
                  <a:srgbClr val="009E49"/>
                </a:solidFill>
                <a:latin typeface="Calibri"/>
              </a:rPr>
              <a:t>Van losse kennis</a:t>
            </a:r>
          </a:p>
          <a:p>
            <a:pPr algn="l"/>
            <a:r>
              <a:rPr lang="nl-NL" sz="2400" b="1">
                <a:solidFill>
                  <a:srgbClr val="009E49"/>
                </a:solidFill>
                <a:latin typeface="Calibri"/>
              </a:rPr>
              <a:t>naar gedragen</a:t>
            </a:r>
          </a:p>
          <a:p>
            <a:pPr algn="l"/>
            <a:r>
              <a:rPr lang="nl-NL" sz="2400" b="1">
                <a:solidFill>
                  <a:srgbClr val="009E49"/>
                </a:solidFill>
                <a:latin typeface="Calibri"/>
              </a:rPr>
              <a:t>toepassing</a:t>
            </a:r>
          </a:p>
        </p:txBody>
      </p:sp>
      <p:sp>
        <p:nvSpPr>
          <p:cNvPr id="5" name="TextBox 4"/>
          <p:cNvSpPr txBox="1">
            <a:spLocks/>
          </p:cNvSpPr>
          <p:nvPr/>
        </p:nvSpPr>
        <p:spPr>
          <a:xfrm>
            <a:off x="612648" y="2926080"/>
            <a:ext cx="3090672" cy="71323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NL" sz="1500" b="0">
                <a:solidFill>
                  <a:srgbClr val="323E48"/>
                </a:solidFill>
                <a:latin typeface="Calibri"/>
              </a:rPr>
              <a:t>Samenwerken zorgt dat resultaten niet blijven steken in analyse, maar sneller vertaald worden naar oplossingen die de doelgroep herkent en gebruikt.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041648" y="1426464"/>
            <a:ext cx="13716" cy="2706624"/>
          </a:xfrm>
          <a:prstGeom prst="rect">
            <a:avLst/>
          </a:prstGeom>
          <a:solidFill>
            <a:srgbClr val="DA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6400800" y="1728216"/>
            <a:ext cx="416051" cy="1165860"/>
          </a:xfrm>
          <a:prstGeom prst="line">
            <a:avLst/>
          </a:prstGeom>
          <a:ln w="21590">
            <a:solidFill>
              <a:srgbClr val="DAF0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400800" y="2688336"/>
            <a:ext cx="416051" cy="205740"/>
          </a:xfrm>
          <a:prstGeom prst="line">
            <a:avLst/>
          </a:prstGeom>
          <a:ln w="21590">
            <a:solidFill>
              <a:srgbClr val="DAF0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6400800" y="2894076"/>
            <a:ext cx="416051" cy="754380"/>
          </a:xfrm>
          <a:prstGeom prst="line">
            <a:avLst/>
          </a:prstGeom>
          <a:ln w="21590">
            <a:solidFill>
              <a:srgbClr val="DAF0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>
            <a:spLocks/>
          </p:cNvSpPr>
          <p:nvPr/>
        </p:nvSpPr>
        <p:spPr>
          <a:xfrm>
            <a:off x="6867144" y="1924812"/>
            <a:ext cx="1783080" cy="1783080"/>
          </a:xfrm>
          <a:prstGeom prst="ellipse">
            <a:avLst/>
          </a:prstGeom>
          <a:solidFill>
            <a:srgbClr val="EEF8F2"/>
          </a:solidFill>
          <a:ln w="20320">
            <a:solidFill>
              <a:srgbClr val="009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7050024" y="2089404"/>
            <a:ext cx="1417320" cy="1417320"/>
          </a:xfrm>
          <a:prstGeom prst="ellipse">
            <a:avLst/>
          </a:prstGeom>
          <a:solidFill>
            <a:srgbClr val="009E49"/>
          </a:solidFill>
          <a:ln w="12700">
            <a:solidFill>
              <a:srgbClr val="009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7205472" y="2551176"/>
            <a:ext cx="1088136" cy="493776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algn="ctr"/>
            <a:r>
              <a:rPr lang="nl-BE" sz="1700" b="1" dirty="0">
                <a:solidFill>
                  <a:srgbClr val="FFFFFF"/>
                </a:solidFill>
                <a:latin typeface="Calibri"/>
              </a:rPr>
              <a:t>Collectieve</a:t>
            </a:r>
          </a:p>
          <a:p>
            <a:pPr algn="ctr"/>
            <a:r>
              <a:rPr lang="nl-BE" sz="1700" b="1" dirty="0">
                <a:solidFill>
                  <a:srgbClr val="FFFFFF"/>
                </a:solidFill>
                <a:latin typeface="Calibri"/>
              </a:rPr>
              <a:t>impact</a:t>
            </a:r>
          </a:p>
        </p:txBody>
      </p:sp>
      <p:sp>
        <p:nvSpPr>
          <p:cNvPr id="15" name="Oval 14"/>
          <p:cNvSpPr>
            <a:spLocks/>
          </p:cNvSpPr>
          <p:nvPr/>
        </p:nvSpPr>
        <p:spPr>
          <a:xfrm>
            <a:off x="4224528" y="1444752"/>
            <a:ext cx="384048" cy="384048"/>
          </a:xfrm>
          <a:prstGeom prst="ellipse">
            <a:avLst/>
          </a:prstGeom>
          <a:solidFill>
            <a:srgbClr val="009E49"/>
          </a:solidFill>
          <a:ln w="8890">
            <a:solidFill>
              <a:srgbClr val="009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extBox 15"/>
          <p:cNvSpPr txBox="1"/>
          <p:nvPr/>
        </p:nvSpPr>
        <p:spPr>
          <a:xfrm>
            <a:off x="4334256" y="1527048"/>
            <a:ext cx="164592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algn="ctr"/>
            <a:r>
              <a:rPr lang="nl-BE" sz="14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7" name="TextBox 16"/>
          <p:cNvSpPr txBox="1">
            <a:spLocks/>
          </p:cNvSpPr>
          <p:nvPr/>
        </p:nvSpPr>
        <p:spPr>
          <a:xfrm>
            <a:off x="4754880" y="1426464"/>
            <a:ext cx="21031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BE" sz="1580" b="1">
                <a:solidFill>
                  <a:srgbClr val="009E49"/>
                </a:solidFill>
                <a:latin typeface="Calibri"/>
              </a:rPr>
              <a:t>Scherpere noden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1728216"/>
            <a:ext cx="2240280" cy="3749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NL" sz="1400" b="0" dirty="0">
                <a:solidFill>
                  <a:srgbClr val="323E48"/>
                </a:solidFill>
                <a:latin typeface="Calibri"/>
              </a:rPr>
              <a:t>de </a:t>
            </a:r>
            <a:r>
              <a:rPr lang="nl-NL" sz="1400" dirty="0">
                <a:solidFill>
                  <a:srgbClr val="323E48"/>
                </a:solidFill>
                <a:latin typeface="Calibri"/>
              </a:rPr>
              <a:t>vraag/noden</a:t>
            </a:r>
            <a:r>
              <a:rPr lang="nl-NL" sz="1400" b="0" dirty="0">
                <a:solidFill>
                  <a:srgbClr val="323E48"/>
                </a:solidFill>
                <a:latin typeface="Calibri"/>
              </a:rPr>
              <a:t> worden samen met de doelgroep bepaald</a:t>
            </a:r>
          </a:p>
        </p:txBody>
      </p:sp>
      <p:sp>
        <p:nvSpPr>
          <p:cNvPr id="19" name="Oval 18"/>
          <p:cNvSpPr>
            <a:spLocks/>
          </p:cNvSpPr>
          <p:nvPr/>
        </p:nvSpPr>
        <p:spPr>
          <a:xfrm>
            <a:off x="4224528" y="2404872"/>
            <a:ext cx="384048" cy="384048"/>
          </a:xfrm>
          <a:prstGeom prst="ellipse">
            <a:avLst/>
          </a:prstGeom>
          <a:solidFill>
            <a:srgbClr val="009E49"/>
          </a:solidFill>
          <a:ln w="8890">
            <a:solidFill>
              <a:srgbClr val="009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4334256" y="2487168"/>
            <a:ext cx="164592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algn="ctr"/>
            <a:r>
              <a:rPr lang="nl-BE" sz="14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0" y="2386584"/>
            <a:ext cx="21031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BE" sz="1580" b="1">
                <a:solidFill>
                  <a:srgbClr val="009E49"/>
                </a:solidFill>
                <a:latin typeface="Calibri"/>
              </a:rPr>
              <a:t>Snellere doorstroom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2688336"/>
            <a:ext cx="2240280" cy="3749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lang="nl-NL" sz="1400" b="0" dirty="0">
                <a:solidFill>
                  <a:srgbClr val="323E48"/>
                </a:solidFill>
                <a:latin typeface="Calibri"/>
              </a:rPr>
              <a:t>inzichten worden vroeger getest en gedeeld</a:t>
            </a:r>
          </a:p>
        </p:txBody>
      </p:sp>
      <p:sp>
        <p:nvSpPr>
          <p:cNvPr id="23" name="Oval 22"/>
          <p:cNvSpPr/>
          <p:nvPr/>
        </p:nvSpPr>
        <p:spPr>
          <a:xfrm>
            <a:off x="4224528" y="3364992"/>
            <a:ext cx="384048" cy="384048"/>
          </a:xfrm>
          <a:prstGeom prst="ellipse">
            <a:avLst/>
          </a:prstGeom>
          <a:solidFill>
            <a:srgbClr val="009E49"/>
          </a:solidFill>
          <a:ln w="8890">
            <a:solidFill>
              <a:srgbClr val="009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334256" y="3447288"/>
            <a:ext cx="164592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algn="ctr"/>
            <a:r>
              <a:rPr lang="nl-BE" sz="14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4880" y="3346704"/>
            <a:ext cx="21031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sz="1580" b="1">
                <a:solidFill>
                  <a:srgbClr val="009E49"/>
                </a:solidFill>
                <a:latin typeface="Calibri"/>
              </a:rPr>
              <a:t>Groter draagvlak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4880" y="3648456"/>
            <a:ext cx="2240280" cy="3749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algn="l"/>
            <a:r>
              <a:rPr sz="1400" b="0">
                <a:solidFill>
                  <a:srgbClr val="323E48"/>
                </a:solidFill>
                <a:latin typeface="Calibri"/>
              </a:rPr>
              <a:t>partners voelen eigenaarschap over het resultaat</a:t>
            </a:r>
          </a:p>
        </p:txBody>
      </p:sp>
    </p:spTree>
    <p:extLst>
      <p:ext uri="{BB962C8B-B14F-4D97-AF65-F5344CB8AC3E}">
        <p14:creationId xmlns:p14="http://schemas.microsoft.com/office/powerpoint/2010/main" val="237467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2809A-5205-4055-B13E-5F42D4E8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917" y="1393832"/>
            <a:ext cx="5723193" cy="1753226"/>
          </a:xfrm>
        </p:spPr>
        <p:txBody>
          <a:bodyPr>
            <a:normAutofit/>
          </a:bodyPr>
          <a:lstStyle/>
          <a:p>
            <a:r>
              <a:rPr lang="nl-BE">
                <a:latin typeface="Calibri"/>
                <a:ea typeface="Calibri"/>
                <a:cs typeface="Calibri"/>
              </a:rPr>
              <a:t>TETRA/COOCK+ fusie</a:t>
            </a:r>
            <a:br>
              <a:rPr lang="nl-BE" dirty="0"/>
            </a:br>
            <a:br>
              <a:rPr lang="nl-BE" dirty="0"/>
            </a:br>
            <a:r>
              <a:rPr lang="nl-NL" sz="2000">
                <a:latin typeface="Calibri"/>
                <a:ea typeface="Calibri"/>
                <a:cs typeface="Calibri"/>
              </a:rPr>
              <a:t>Een nieuw instrument?</a:t>
            </a:r>
            <a:br>
              <a:rPr lang="nl-NL" sz="2000" dirty="0"/>
            </a:br>
            <a:r>
              <a:rPr lang="nl-NL" sz="2000">
                <a:latin typeface="Calibri"/>
                <a:ea typeface="Calibri"/>
                <a:cs typeface="Calibri"/>
              </a:rPr>
              <a:t>kernpunten</a:t>
            </a:r>
            <a:endParaRPr lang="nl-BE" sz="2000">
              <a:latin typeface="Calibri"/>
              <a:ea typeface="Calibri"/>
              <a:cs typeface="Calibri"/>
            </a:endParaRP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7DB2FBAC-10AB-CA22-09AF-5898C4449003}"/>
              </a:ext>
            </a:extLst>
          </p:cNvPr>
          <p:cNvSpPr>
            <a:spLocks noGrp="1"/>
          </p:cNvSpPr>
          <p:nvPr/>
        </p:nvSpPr>
        <p:spPr>
          <a:xfrm>
            <a:off x="570917" y="3125435"/>
            <a:ext cx="381600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ts val="176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1580" kern="1200" spc="0" baseline="0">
                <a:solidFill>
                  <a:schemeClr val="bg1"/>
                </a:solidFill>
                <a:latin typeface="FlandersArtSans-Bold" panose="00000800000000000000" pitchFamily="2" charset="0"/>
                <a:ea typeface="+mn-ea"/>
                <a:cs typeface="+mn-cs"/>
              </a:defRPr>
            </a:lvl1pPr>
            <a:lvl2pPr marL="457200" marR="0" indent="0" algn="ctr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 typeface="Wingdings 3" panose="05040102010807070707" pitchFamily="18" charset="2"/>
              <a:buNone/>
              <a:tabLst/>
              <a:defRPr sz="20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2pPr>
            <a:lvl3pPr marL="914400" marR="0" indent="0" algn="ctr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 typeface="Wingdings 3" panose="05040102010807070707" pitchFamily="18" charset="2"/>
              <a:buNone/>
              <a:tabLst/>
              <a:defRPr sz="18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3pPr>
            <a:lvl4pPr marL="1371600" marR="0" indent="0" algn="ctr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 typeface="Wingdings 3" panose="05040102010807070707" pitchFamily="18" charset="2"/>
              <a:buNone/>
              <a:tabLst/>
              <a:defRPr sz="16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4pPr>
            <a:lvl5pPr marL="1828800" marR="0" indent="0" algn="ctr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 typeface="Wingdings 3" panose="05040102010807070707" pitchFamily="18" charset="2"/>
              <a:buNone/>
              <a:tabLst/>
              <a:defRPr sz="16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800">
              <a:latin typeface="Flanders Art Sans"/>
            </a:endParaRPr>
          </a:p>
          <a:p>
            <a:endParaRPr lang="nl-NL" sz="1800">
              <a:latin typeface="Flanders Art Sans"/>
            </a:endParaRPr>
          </a:p>
          <a:p>
            <a:endParaRPr lang="nl-NL" sz="1800">
              <a:latin typeface="Calibri-Bold"/>
            </a:endParaRPr>
          </a:p>
        </p:txBody>
      </p:sp>
    </p:spTree>
    <p:extLst>
      <p:ext uri="{BB962C8B-B14F-4D97-AF65-F5344CB8AC3E}">
        <p14:creationId xmlns:p14="http://schemas.microsoft.com/office/powerpoint/2010/main" val="91323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2CC5CFF9-DBDF-E40F-94E4-5A2CAEE66E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4911" r="-2" b="17600"/>
          <a:stretch>
            <a:fillRect/>
          </a:stretch>
        </p:blipFill>
        <p:spPr>
          <a:xfrm>
            <a:off x="20" y="10"/>
            <a:ext cx="9144591" cy="4859990"/>
          </a:xfrm>
          <a:prstGeom prst="rect">
            <a:avLst/>
          </a:prstGeom>
          <a:noFill/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8C7B5B7-7FCF-7927-3158-F7FAD20F05E4}"/>
              </a:ext>
            </a:extLst>
          </p:cNvPr>
          <p:cNvSpPr txBox="1"/>
          <p:nvPr/>
        </p:nvSpPr>
        <p:spPr>
          <a:xfrm>
            <a:off x="879517" y="1390962"/>
            <a:ext cx="7413144" cy="2302937"/>
          </a:xfrm>
          <a:prstGeom prst="rect">
            <a:avLst/>
          </a:prstGeom>
        </p:spPr>
        <p:txBody>
          <a:bodyPr lIns="0" tIns="0" rIns="0" bIns="46800" anchor="t">
            <a:noAutofit/>
          </a:bodyPr>
          <a:lstStyle/>
          <a:p>
            <a:pPr marL="285750" indent="-285750" defTabSz="914343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dirty="0">
                <a:ea typeface="Calibri"/>
                <a:cs typeface="Calibri"/>
              </a:rPr>
              <a:t>Input TETRA impact </a:t>
            </a:r>
            <a:r>
              <a:rPr lang="en-US" dirty="0" err="1">
                <a:ea typeface="Calibri"/>
                <a:cs typeface="Calibri"/>
              </a:rPr>
              <a:t>analyse</a:t>
            </a:r>
            <a:r>
              <a:rPr lang="en-US" dirty="0">
                <a:ea typeface="Calibri"/>
                <a:cs typeface="Calibri"/>
              </a:rPr>
              <a:t>, feedback </a:t>
            </a:r>
            <a:r>
              <a:rPr lang="en-US" dirty="0" err="1">
                <a:ea typeface="Calibri"/>
                <a:cs typeface="Calibri"/>
              </a:rPr>
              <a:t>vanuit</a:t>
            </a:r>
            <a:r>
              <a:rPr lang="en-US" dirty="0">
                <a:ea typeface="Calibri"/>
                <a:cs typeface="Calibri"/>
              </a:rPr>
              <a:t> de sector m.b.t. </a:t>
            </a:r>
            <a:r>
              <a:rPr lang="en-US" dirty="0" err="1">
                <a:ea typeface="Calibri"/>
                <a:cs typeface="Calibri"/>
              </a:rPr>
              <a:t>coock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>
                <a:ea typeface="Calibri"/>
                <a:cs typeface="Calibri"/>
              </a:rPr>
              <a:t> tetra;</a:t>
            </a:r>
            <a:endParaRPr lang="en-US" dirty="0"/>
          </a:p>
          <a:p>
            <a:pPr marL="285750" indent="-285750" defTabSz="914343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/>
              <a:t>TETRA </a:t>
            </a:r>
            <a:r>
              <a:rPr lang="en-US" dirty="0" err="1"/>
              <a:t>en</a:t>
            </a:r>
            <a:r>
              <a:rPr lang="en-US" dirty="0"/>
              <a:t> COOCK+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beide</a:t>
            </a:r>
            <a:r>
              <a:rPr lang="en-US" dirty="0"/>
              <a:t> </a:t>
            </a:r>
            <a:r>
              <a:rPr lang="en-US" dirty="0" err="1"/>
              <a:t>collectieve</a:t>
            </a:r>
            <a:r>
              <a:rPr lang="en-US" dirty="0"/>
              <a:t> </a:t>
            </a:r>
            <a:r>
              <a:rPr lang="en-US" dirty="0" err="1"/>
              <a:t>instrumenten</a:t>
            </a:r>
            <a:r>
              <a:rPr lang="en-US" dirty="0"/>
              <a:t> met focus op </a:t>
            </a:r>
            <a:r>
              <a:rPr lang="en-US" dirty="0" err="1"/>
              <a:t>vertaalonderzoek</a:t>
            </a:r>
            <a:r>
              <a:rPr lang="en-US" dirty="0"/>
              <a:t>, </a:t>
            </a:r>
            <a:r>
              <a:rPr lang="en-US" dirty="0" err="1"/>
              <a:t>kennisoverdracht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valorisatie</a:t>
            </a:r>
            <a:r>
              <a:rPr lang="en-US" dirty="0"/>
              <a:t>;</a:t>
            </a:r>
            <a:endParaRPr lang="en-US"/>
          </a:p>
          <a:p>
            <a:pPr marL="285750" indent="-285750" defTabSz="914343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dirty="0" err="1"/>
              <a:t>Vandaag</a:t>
            </a:r>
            <a:r>
              <a:rPr lang="en-US" dirty="0"/>
              <a:t> </a:t>
            </a:r>
            <a:r>
              <a:rPr lang="en-US" dirty="0" err="1"/>
              <a:t>bestaan</a:t>
            </a:r>
            <a:r>
              <a:rPr lang="en-US" dirty="0"/>
              <a:t> er </a:t>
            </a:r>
            <a:r>
              <a:rPr lang="en-US" dirty="0" err="1"/>
              <a:t>sterke</a:t>
            </a:r>
            <a:r>
              <a:rPr lang="en-US" dirty="0"/>
              <a:t> </a:t>
            </a:r>
            <a:r>
              <a:rPr lang="en-US" dirty="0" err="1"/>
              <a:t>gelijkenissen</a:t>
            </a:r>
            <a:r>
              <a:rPr lang="en-US" dirty="0"/>
              <a:t> in </a:t>
            </a:r>
            <a:r>
              <a:rPr lang="en-US" dirty="0" err="1"/>
              <a:t>doelstellingen</a:t>
            </a:r>
            <a:r>
              <a:rPr lang="en-US" dirty="0"/>
              <a:t>, </a:t>
            </a:r>
            <a:r>
              <a:rPr lang="en-US" dirty="0" err="1"/>
              <a:t>processen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modaliteiten</a:t>
            </a:r>
            <a:r>
              <a:rPr lang="en-US" dirty="0"/>
              <a:t>;</a:t>
            </a:r>
          </a:p>
          <a:p>
            <a:pPr marL="285750" indent="-285750" defTabSz="914343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n-US" dirty="0"/>
              <a:t>En </a:t>
            </a:r>
            <a:r>
              <a:rPr lang="en-US" dirty="0" err="1"/>
              <a:t>toch</a:t>
            </a:r>
            <a:r>
              <a:rPr lang="en-US" dirty="0"/>
              <a:t> </a:t>
            </a:r>
            <a:r>
              <a:rPr lang="en-US" dirty="0" err="1"/>
              <a:t>zorgt</a:t>
            </a:r>
            <a:r>
              <a:rPr lang="en-US" dirty="0"/>
              <a:t> </a:t>
            </a:r>
            <a:r>
              <a:rPr lang="en-US" dirty="0" err="1"/>
              <a:t>dit</a:t>
            </a:r>
            <a:r>
              <a:rPr lang="en-US" dirty="0"/>
              <a:t> </a:t>
            </a:r>
            <a:r>
              <a:rPr lang="en-US" dirty="0" err="1"/>
              <a:t>voor</a:t>
            </a:r>
            <a:r>
              <a:rPr lang="en-US" dirty="0"/>
              <a:t>: </a:t>
            </a:r>
            <a:r>
              <a:rPr lang="en-US" dirty="0" err="1"/>
              <a:t>verschillen</a:t>
            </a:r>
            <a:r>
              <a:rPr lang="en-US" dirty="0"/>
              <a:t> in </a:t>
            </a:r>
            <a:r>
              <a:rPr lang="en-US" dirty="0" err="1"/>
              <a:t>evaluatie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opvolging</a:t>
            </a:r>
            <a:r>
              <a:rPr lang="en-US" dirty="0"/>
              <a:t>, </a:t>
            </a:r>
            <a:r>
              <a:rPr lang="en-US" dirty="0" err="1"/>
              <a:t>onduidelijkheid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stakeholders (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mogelijkheid</a:t>
            </a:r>
            <a:r>
              <a:rPr lang="en-US" dirty="0"/>
              <a:t> tot </a:t>
            </a:r>
            <a:r>
              <a:rPr lang="en-US" dirty="0" err="1"/>
              <a:t>indienen</a:t>
            </a:r>
            <a:r>
              <a:rPr lang="en-US" dirty="0"/>
              <a:t> in het </a:t>
            </a:r>
            <a:r>
              <a:rPr lang="en-US" dirty="0" err="1"/>
              <a:t>ene</a:t>
            </a:r>
            <a:r>
              <a:rPr lang="en-US" dirty="0"/>
              <a:t> </a:t>
            </a:r>
            <a:r>
              <a:rPr lang="en-US" dirty="0" err="1"/>
              <a:t>programma</a:t>
            </a:r>
            <a:r>
              <a:rPr lang="en-US" dirty="0"/>
              <a:t> maar </a:t>
            </a:r>
            <a:r>
              <a:rPr lang="en-US" dirty="0" err="1"/>
              <a:t>niet</a:t>
            </a:r>
            <a:r>
              <a:rPr lang="en-US" dirty="0"/>
              <a:t> in het </a:t>
            </a:r>
            <a:r>
              <a:rPr lang="en-US" dirty="0" err="1"/>
              <a:t>andere</a:t>
            </a:r>
            <a:r>
              <a:rPr lang="en-US" dirty="0"/>
              <a:t>), interne “instrument”-</a:t>
            </a:r>
            <a:r>
              <a:rPr lang="en-US" dirty="0" err="1"/>
              <a:t>versnippering</a:t>
            </a:r>
            <a:r>
              <a:rPr lang="en-US" b="1" dirty="0">
                <a:solidFill>
                  <a:srgbClr val="009B48"/>
                </a:solidFill>
              </a:rPr>
              <a:t>.</a:t>
            </a:r>
            <a:endParaRPr lang="en-US" b="1" dirty="0">
              <a:solidFill>
                <a:srgbClr val="009B48"/>
              </a:solidFill>
              <a:ea typeface="Calibri"/>
              <a:cs typeface="Calibri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5864B931-03E2-01AD-C50D-4063DA195F9E}"/>
              </a:ext>
            </a:extLst>
          </p:cNvPr>
          <p:cNvSpPr txBox="1">
            <a:spLocks/>
          </p:cNvSpPr>
          <p:nvPr/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 algn="l" defTabSz="9143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B48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NL"/>
              <a:t>Aanleiding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06341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436F0F-57A4-B9FE-309A-DB68905A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samenvoegen?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832160-363A-2FC8-EEDA-A18F1A09F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Een eengemaakt instrument kan: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NL" dirty="0"/>
              <a:t>Eenduidigheid creëren;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NL" dirty="0"/>
              <a:t>de doorstroom van kennis naar implementatie versterken;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NL" dirty="0"/>
              <a:t>de sterktes van beide programma’s combineren;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NL" dirty="0"/>
              <a:t>bijdragen aan het verkleinen van de </a:t>
            </a:r>
            <a:r>
              <a:rPr lang="nl-NL" dirty="0" err="1"/>
              <a:t>innovation</a:t>
            </a:r>
            <a:r>
              <a:rPr lang="nl-NL" dirty="0"/>
              <a:t> gap;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NL" dirty="0"/>
              <a:t>Efficiëntie van de evaluatie verhogen.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5305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746FBAAA-A7CB-33C3-66EE-8A9E4EFBF8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t="-20770" r="9515" b="15684"/>
          <a:stretch>
            <a:fillRect/>
          </a:stretch>
        </p:blipFill>
        <p:spPr>
          <a:xfrm>
            <a:off x="4156361" y="0"/>
            <a:ext cx="3102725" cy="447551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596876D-41EF-7134-8749-EE1B751B23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l="26328" r="26186"/>
          <a:stretch>
            <a:fillRect/>
          </a:stretch>
        </p:blipFill>
        <p:spPr>
          <a:xfrm>
            <a:off x="606827" y="884586"/>
            <a:ext cx="2768139" cy="35909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13DF65-2CFA-F773-680B-D155C2C5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Huidige positionering van TETRA en COOCK+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98D9C5E-6D1F-AC18-E54D-964830CC4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80" y="1205510"/>
            <a:ext cx="2990772" cy="2918300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TETRA</a:t>
            </a:r>
          </a:p>
          <a:p>
            <a:pPr marL="0" indent="0">
              <a:buNone/>
            </a:pPr>
            <a:r>
              <a:rPr lang="nl-NL" sz="1800" dirty="0"/>
              <a:t>praktijkgericht onderzoek vanuit hogescholen en universiteiten</a:t>
            </a:r>
          </a:p>
          <a:p>
            <a:pPr marL="0" indent="0">
              <a:buNone/>
            </a:pPr>
            <a:r>
              <a:rPr lang="nl-NL" sz="1800" dirty="0"/>
              <a:t>sterke link met onderwijs en competentieopbouw</a:t>
            </a:r>
          </a:p>
          <a:p>
            <a:pPr marL="0" indent="0">
              <a:buNone/>
            </a:pPr>
            <a:r>
              <a:rPr lang="nl-NL" sz="1800" dirty="0"/>
              <a:t>looptijd max. 24 maanden</a:t>
            </a:r>
          </a:p>
          <a:p>
            <a:pPr marL="0" indent="0">
              <a:buNone/>
            </a:pPr>
            <a:r>
              <a:rPr lang="nl-NL" sz="1800" dirty="0"/>
              <a:t>steunpercentage 92,5%</a:t>
            </a:r>
            <a:endParaRPr lang="nl-BE" sz="18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C5B5475-5498-E8F1-BAB1-F01827EE6256}"/>
              </a:ext>
            </a:extLst>
          </p:cNvPr>
          <p:cNvSpPr txBox="1"/>
          <p:nvPr/>
        </p:nvSpPr>
        <p:spPr>
          <a:xfrm>
            <a:off x="4472247" y="1115518"/>
            <a:ext cx="2990772" cy="31290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</a:pPr>
            <a:r>
              <a:rPr lang="nl-NL" sz="2000" dirty="0"/>
              <a:t>COOCK+</a:t>
            </a:r>
          </a:p>
          <a:p>
            <a:pPr>
              <a:spcBef>
                <a:spcPts val="1000"/>
              </a:spcBef>
            </a:pPr>
            <a:r>
              <a:rPr lang="nl-NL" dirty="0">
                <a:solidFill>
                  <a:srgbClr val="535353"/>
                </a:solidFill>
              </a:rPr>
              <a:t>focus op valorisatie en implementatie</a:t>
            </a:r>
          </a:p>
          <a:p>
            <a:pPr>
              <a:spcBef>
                <a:spcPts val="1000"/>
              </a:spcBef>
            </a:pPr>
            <a:r>
              <a:rPr lang="nl-NL" dirty="0">
                <a:solidFill>
                  <a:srgbClr val="535353"/>
                </a:solidFill>
              </a:rPr>
              <a:t>gericht op erkende O&amp;O&amp;K-organisaties</a:t>
            </a:r>
          </a:p>
          <a:p>
            <a:pPr>
              <a:spcBef>
                <a:spcPts val="1000"/>
              </a:spcBef>
            </a:pPr>
            <a:r>
              <a:rPr lang="nl-NL" dirty="0">
                <a:solidFill>
                  <a:srgbClr val="535353"/>
                </a:solidFill>
              </a:rPr>
              <a:t>looptijd tot 3 jaar</a:t>
            </a:r>
          </a:p>
          <a:p>
            <a:pPr>
              <a:spcBef>
                <a:spcPts val="1000"/>
              </a:spcBef>
            </a:pPr>
            <a:r>
              <a:rPr lang="nl-NL" dirty="0">
                <a:solidFill>
                  <a:srgbClr val="535353"/>
                </a:solidFill>
              </a:rPr>
              <a:t>steunpercentage 50–100% afhankelijk van invulling </a:t>
            </a:r>
            <a:r>
              <a:rPr lang="nl-NL">
                <a:solidFill>
                  <a:srgbClr val="535353"/>
                </a:solidFill>
              </a:rPr>
              <a:t>bedrijfsspecifieke acties</a:t>
            </a:r>
            <a:endParaRPr lang="nl-BE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45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AB548-68F6-C282-3C0C-2C39BCBA5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Voorstel - aanvragers en doelgroep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A1D2CA-FDDF-20D6-71C1-79AB8ABD8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 anchor="t"/>
          <a:lstStyle/>
          <a:p>
            <a:pPr marL="0" indent="0">
              <a:buNone/>
            </a:pPr>
            <a:r>
              <a:rPr lang="nl-NL" dirty="0"/>
              <a:t>Aanvragers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/>
              <a:t>één eenduidig kader voor alle erkende </a:t>
            </a:r>
            <a:r>
              <a:rPr lang="nl-NL">
                <a:latin typeface="Calibri"/>
                <a:ea typeface="Calibri"/>
                <a:cs typeface="Calibri"/>
              </a:rPr>
              <a:t>organisaties voor onderzoek en kennisverspreiding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l-NL" dirty="0"/>
              <a:t>geen onderscheid meer naar type organisatie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Doelgroep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l-NL" dirty="0"/>
              <a:t>bedrijven en non-profitorganisaties met beperkte eigen O&amp;O-capaciteit</a:t>
            </a:r>
            <a:endParaRPr lang="nl-BE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9391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701BB-0867-F814-F596-165C04D4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Voorstel: termijn en activiteiten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8BC756-74A2-6909-DAE2-C7CCCA17C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381" y="1112600"/>
            <a:ext cx="7995340" cy="2918300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nl-NL" dirty="0"/>
              <a:t>Termijn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l-NL" dirty="0"/>
              <a:t>standaardlooptijd van 36 maanden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l-NL" dirty="0"/>
              <a:t>kortere looptijd blijft mogelijk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Activiteiten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l-NL" dirty="0"/>
              <a:t>Sterke focus op vertaalonderzoek gekoppeld aan brede en doelgerichte disseminatie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/>
              <a:t>sterke nadruk op implementatie bij ondernemingen (parallel of natraject)</a:t>
            </a:r>
            <a:endParaRPr lang="nl-BE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432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654F6-413E-AFF3-E51A-F50C5A74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</p:spPr>
        <p:txBody>
          <a:bodyPr anchor="t">
            <a:normAutofit/>
          </a:bodyPr>
          <a:lstStyle/>
          <a:p>
            <a:r>
              <a:rPr lang="nl-NL" dirty="0"/>
              <a:t>Voorstel: steunpercentage en cofinanciering</a:t>
            </a:r>
            <a:endParaRPr lang="nl-BE" dirty="0"/>
          </a:p>
        </p:txBody>
      </p:sp>
      <p:pic>
        <p:nvPicPr>
          <p:cNvPr id="4" name="Picture 3" descr="People connecting puzzle elements. Vector illustration business concept. Team metaphor flat design style. Symbol of teamwork, cooperation, partnership.">
            <a:extLst>
              <a:ext uri="{FF2B5EF4-FFF2-40B4-BE49-F238E27FC236}">
                <a16:creationId xmlns:a16="http://schemas.microsoft.com/office/drawing/2014/main" id="{0AD95DCF-540F-697A-279F-CE833137B2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56" r="-1" b="-1"/>
          <a:stretch>
            <a:fillRect/>
          </a:stretch>
        </p:blipFill>
        <p:spPr>
          <a:xfrm>
            <a:off x="4572001" y="1361602"/>
            <a:ext cx="4283241" cy="2918300"/>
          </a:xfrm>
          <a:prstGeom prst="rect">
            <a:avLst/>
          </a:prstGeom>
          <a:noFill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479061B-816D-0FC4-C3F9-2BC92FBA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380" y="785079"/>
            <a:ext cx="4027670" cy="4002892"/>
          </a:xfrm>
        </p:spPr>
        <p:txBody>
          <a:bodyPr lIns="0" tIns="0" rIns="0" bIns="0" anchor="t">
            <a:normAutofit lnSpcReduction="10000"/>
          </a:bodyPr>
          <a:lstStyle/>
          <a:p>
            <a:pPr marL="0" indent="0">
              <a:buNone/>
            </a:pPr>
            <a:r>
              <a:rPr lang="nl-NL" sz="1800"/>
              <a:t>Nieuw instrument: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70% basissteun</a:t>
            </a:r>
            <a:endParaRPr lang="nl-NL" sz="16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20% samenwerkingstoeslag</a:t>
            </a:r>
            <a:endParaRPr lang="nl-NL" sz="16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10% cofinanciering vanuit de doelgroep</a:t>
            </a:r>
            <a:endParaRPr lang="nl-NL" sz="1600">
              <a:ea typeface="Calibri"/>
              <a:cs typeface="Calibri"/>
            </a:endParaRPr>
          </a:p>
          <a:p>
            <a:pPr marL="0" indent="0">
              <a:buNone/>
            </a:pPr>
            <a:endParaRPr lang="nl-NL" sz="1300"/>
          </a:p>
          <a:p>
            <a:pPr marL="0" indent="0">
              <a:buNone/>
            </a:pPr>
            <a:r>
              <a:rPr lang="nl-NL" sz="1800"/>
              <a:t>Voordelen</a:t>
            </a:r>
            <a:endParaRPr lang="nl-NL" sz="18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meer voorspelbaarheid</a:t>
            </a:r>
            <a:endParaRPr lang="nl-NL" sz="16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stimulans voor samenwerking</a:t>
            </a:r>
            <a:endParaRPr lang="nl-NL" sz="16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lagere instapdrempel dan resultaatsverbintenis</a:t>
            </a:r>
            <a:endParaRPr lang="nl-NL" sz="160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/>
              <a:t>met hetzelfde budget meer projecten mogelijk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>
                <a:ea typeface="Calibri"/>
                <a:cs typeface="Calibri"/>
              </a:rPr>
              <a:t>efficiëntere opvolging (incl. duidelijker voor aanvragers)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sz="1600">
                <a:ea typeface="Calibri"/>
                <a:cs typeface="Calibri"/>
              </a:rPr>
              <a:t>In lijn met LATR</a:t>
            </a:r>
            <a:endParaRPr lang="nl-NL" sz="1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0447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E0CB8-B9A3-56BF-EB5F-9C4124103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Voorstel: budget en onderwijs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46B47CC-2C0D-46B9-1E3F-9C6271E33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381" y="1112600"/>
            <a:ext cx="7995340" cy="2918300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nl-NL" dirty="0"/>
              <a:t>Maximum budgetplafond van 1 MEUR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dirty="0"/>
              <a:t>minimum 1 VTE (rekening houden met indexering – </a:t>
            </a:r>
            <a:r>
              <a:rPr lang="nl-NL"/>
              <a:t>cfr</a:t>
            </a:r>
            <a:r>
              <a:rPr lang="nl-NL" dirty="0"/>
              <a:t> LATR)</a:t>
            </a:r>
            <a:endParaRPr lang="nl-NL" dirty="0">
              <a:ea typeface="Calibri"/>
              <a:cs typeface="Calibri"/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Onderwijs/opleidingen</a:t>
            </a: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/>
              <a:t>inkoppeling in onderwijs blijft een onderscheidende sterkte (pluspunt)</a:t>
            </a:r>
            <a:endParaRPr lang="nl-NL" dirty="0">
              <a:ea typeface="Calibri"/>
              <a:cs typeface="Calibri"/>
            </a:endParaRPr>
          </a:p>
          <a:p>
            <a:pPr marL="685165" lvl="1" indent="-227965">
              <a:buFont typeface="Wingdings" panose="05000000000000000000" pitchFamily="2" charset="2"/>
              <a:buChar char="ü"/>
            </a:pPr>
            <a:r>
              <a:rPr lang="nl-NL" dirty="0"/>
              <a:t>verplichte betrokkenheid van sectororganisatie en/of opleidingsverstrekker in begeleidingsgroep</a:t>
            </a:r>
            <a:endParaRPr lang="nl-BE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86088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9959C1-6834-1CDA-3790-A23E4C4B3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446" y="274320"/>
            <a:ext cx="7886700" cy="994410"/>
          </a:xfrm>
        </p:spPr>
        <p:txBody>
          <a:bodyPr anchor="ctr">
            <a:normAutofit/>
          </a:bodyPr>
          <a:lstStyle/>
          <a:p>
            <a:r>
              <a:rPr lang="nl-NL" dirty="0"/>
              <a:t>Wat denken wij?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CF06AD6-1877-BCD8-CA2B-F860D35ED3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58" r="24170" b="-2"/>
          <a:stretch>
            <a:fillRect/>
          </a:stretch>
        </p:blipFill>
        <p:spPr>
          <a:xfrm>
            <a:off x="357446" y="1268730"/>
            <a:ext cx="2651760" cy="3264408"/>
          </a:xfrm>
          <a:prstGeom prst="rect">
            <a:avLst/>
          </a:prstGeom>
          <a:noFill/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BF582C0-911C-B6CF-4600-0346B737D1B1}"/>
              </a:ext>
            </a:extLst>
          </p:cNvPr>
          <p:cNvSpPr txBox="1"/>
          <p:nvPr/>
        </p:nvSpPr>
        <p:spPr>
          <a:xfrm>
            <a:off x="3413551" y="1277522"/>
            <a:ext cx="5010598" cy="325561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kern="1200" dirty="0"/>
              <a:t>Dat </a:t>
            </a:r>
            <a:r>
              <a:rPr lang="en-US" sz="1600" kern="1200" dirty="0" err="1"/>
              <a:t>een</a:t>
            </a:r>
            <a:r>
              <a:rPr lang="en-US" sz="1600" kern="1200" dirty="0"/>
              <a:t> </a:t>
            </a:r>
            <a:r>
              <a:rPr lang="en-US" sz="1600" kern="1200" dirty="0" err="1"/>
              <a:t>samengevoegd</a:t>
            </a:r>
            <a:r>
              <a:rPr lang="en-US" sz="1600" kern="1200" dirty="0"/>
              <a:t> TETRA–COOCK+ instrument </a:t>
            </a:r>
            <a:r>
              <a:rPr lang="en-US" sz="1600" kern="1200" dirty="0" err="1"/>
              <a:t>een</a:t>
            </a:r>
            <a:r>
              <a:rPr lang="en-US" sz="1600" kern="1200" dirty="0"/>
              <a:t> </a:t>
            </a:r>
            <a:r>
              <a:rPr lang="en-US" sz="1600" kern="1200" dirty="0" err="1"/>
              <a:t>meerwaarde</a:t>
            </a:r>
            <a:r>
              <a:rPr lang="en-US" sz="1600" kern="1200" dirty="0"/>
              <a:t> </a:t>
            </a:r>
            <a:r>
              <a:rPr lang="en-US" sz="1600" kern="1200" dirty="0" err="1"/>
              <a:t>biedt</a:t>
            </a:r>
            <a:r>
              <a:rPr lang="en-US" sz="1600" kern="1200" dirty="0"/>
              <a:t> </a:t>
            </a:r>
            <a:r>
              <a:rPr lang="en-US" sz="1600" kern="1200" dirty="0" err="1"/>
              <a:t>als</a:t>
            </a:r>
            <a:r>
              <a:rPr lang="en-US" sz="1600" kern="1200" dirty="0"/>
              <a:t> het de </a:t>
            </a:r>
            <a:r>
              <a:rPr lang="en-US" sz="1600" kern="1200" dirty="0" err="1"/>
              <a:t>volledige</a:t>
            </a:r>
            <a:r>
              <a:rPr lang="en-US" sz="1600" kern="1200" dirty="0"/>
              <a:t> </a:t>
            </a:r>
            <a:r>
              <a:rPr lang="en-US" sz="1600" kern="1200" dirty="0" err="1"/>
              <a:t>keten</a:t>
            </a:r>
            <a:r>
              <a:rPr lang="en-US" sz="1600" kern="1200" dirty="0"/>
              <a:t> van </a:t>
            </a:r>
            <a:r>
              <a:rPr lang="en-US" sz="1600" kern="1200" dirty="0" err="1"/>
              <a:t>kennis</a:t>
            </a:r>
            <a:r>
              <a:rPr lang="en-US" sz="1600" kern="1200" dirty="0"/>
              <a:t> tot </a:t>
            </a:r>
            <a:r>
              <a:rPr lang="en-US" sz="1600" kern="1200" dirty="0" err="1"/>
              <a:t>implementatie</a:t>
            </a:r>
            <a:r>
              <a:rPr lang="en-US" sz="1600" kern="1200" dirty="0"/>
              <a:t> </a:t>
            </a:r>
            <a:r>
              <a:rPr lang="en-US" sz="1600" kern="1200" dirty="0" err="1"/>
              <a:t>ondersteunt</a:t>
            </a:r>
            <a:r>
              <a:rPr lang="en-US" sz="1600" kern="1200" dirty="0"/>
              <a:t>, </a:t>
            </a:r>
            <a:r>
              <a:rPr lang="en-US" sz="1600" kern="1200" dirty="0" err="1"/>
              <a:t>aansluit</a:t>
            </a:r>
            <a:r>
              <a:rPr lang="en-US" sz="1600" kern="1200" dirty="0"/>
              <a:t> </a:t>
            </a:r>
            <a:r>
              <a:rPr lang="en-US" sz="1600" kern="1200" dirty="0" err="1"/>
              <a:t>bij</a:t>
            </a:r>
            <a:r>
              <a:rPr lang="en-US" sz="1600" kern="1200" dirty="0"/>
              <a:t> de VLAIO-</a:t>
            </a:r>
            <a:r>
              <a:rPr lang="en-US" sz="1600" kern="1200" dirty="0" err="1"/>
              <a:t>visie</a:t>
            </a:r>
            <a:r>
              <a:rPr lang="en-US" sz="1600" kern="1200" dirty="0"/>
              <a:t> op </a:t>
            </a:r>
            <a:r>
              <a:rPr lang="en-US" sz="1600" kern="1200" dirty="0" err="1"/>
              <a:t>innovatiegedreven</a:t>
            </a:r>
            <a:r>
              <a:rPr lang="en-US" sz="1600" kern="1200" dirty="0"/>
              <a:t> </a:t>
            </a:r>
            <a:r>
              <a:rPr lang="en-US" sz="1600" kern="1200" dirty="0" err="1"/>
              <a:t>ondernemerschap</a:t>
            </a:r>
            <a:r>
              <a:rPr lang="en-US" sz="1600" kern="1200" dirty="0"/>
              <a:t> </a:t>
            </a:r>
            <a:r>
              <a:rPr lang="en-US" sz="1600" kern="1200" dirty="0" err="1"/>
              <a:t>en</a:t>
            </a:r>
            <a:r>
              <a:rPr lang="en-US" sz="1600" kern="1200" dirty="0"/>
              <a:t> de innovation gap </a:t>
            </a:r>
            <a:r>
              <a:rPr lang="en-US" sz="1600" kern="1200" dirty="0" err="1"/>
              <a:t>helpt</a:t>
            </a:r>
            <a:r>
              <a:rPr lang="en-US" sz="1600" kern="1200" dirty="0"/>
              <a:t> </a:t>
            </a:r>
            <a:r>
              <a:rPr lang="en-US" sz="1600" kern="1200" dirty="0" err="1"/>
              <a:t>te</a:t>
            </a:r>
            <a:r>
              <a:rPr lang="en-US" sz="1600" kern="1200" dirty="0"/>
              <a:t> </a:t>
            </a:r>
            <a:r>
              <a:rPr lang="en-US" sz="1600" kern="1200" dirty="0" err="1"/>
              <a:t>dichten</a:t>
            </a:r>
            <a:r>
              <a:rPr lang="en-US" sz="1600" kern="1200" dirty="0"/>
              <a:t>.</a:t>
            </a:r>
          </a:p>
          <a:p>
            <a:pPr>
              <a:spcAft>
                <a:spcPts val="600"/>
              </a:spcAft>
            </a:pPr>
            <a:endParaRPr lang="en-US" sz="1600" kern="1200" dirty="0"/>
          </a:p>
          <a:p>
            <a:pPr>
              <a:spcAft>
                <a:spcPts val="600"/>
              </a:spcAft>
            </a:pPr>
            <a:endParaRPr lang="en-US" sz="1600" kern="1200" dirty="0"/>
          </a:p>
          <a:p>
            <a:pPr>
              <a:spcAft>
                <a:spcPts val="600"/>
              </a:spcAft>
            </a:pPr>
            <a:r>
              <a:rPr lang="en-US" sz="1600" kern="1200" err="1"/>
              <a:t>Werknaam</a:t>
            </a:r>
            <a:r>
              <a:rPr lang="en-US" sz="1600" kern="1200" dirty="0"/>
              <a:t>: SPARK – </a:t>
            </a:r>
            <a:r>
              <a:rPr lang="en-US" sz="1600" kern="1200" err="1">
                <a:highlight>
                  <a:srgbClr val="00FFFF"/>
                </a:highlight>
              </a:rPr>
              <a:t>S</a:t>
            </a:r>
            <a:r>
              <a:rPr lang="en-US" sz="1600" kern="1200" err="1"/>
              <a:t>trategisch</a:t>
            </a:r>
            <a:r>
              <a:rPr lang="en-US" sz="1600" kern="1200" dirty="0"/>
              <a:t> </a:t>
            </a:r>
            <a:r>
              <a:rPr lang="en-US" sz="1600" kern="1200" err="1">
                <a:highlight>
                  <a:srgbClr val="00FFFF"/>
                </a:highlight>
              </a:rPr>
              <a:t>P</a:t>
            </a:r>
            <a:r>
              <a:rPr lang="en-US" sz="1600" kern="1200" err="1"/>
              <a:t>rogramm</a:t>
            </a:r>
            <a:r>
              <a:rPr lang="en-US" sz="1600" kern="1200" err="1">
                <a:highlight>
                  <a:srgbClr val="00FFFF"/>
                </a:highlight>
              </a:rPr>
              <a:t>A</a:t>
            </a:r>
            <a:r>
              <a:rPr lang="en-US" sz="1600" kern="1200" dirty="0"/>
              <a:t> </a:t>
            </a:r>
            <a:r>
              <a:rPr lang="en-US" sz="1600" kern="1200" err="1"/>
              <a:t>voor</a:t>
            </a:r>
            <a:r>
              <a:rPr lang="en-US" sz="1600" kern="1200" dirty="0"/>
              <a:t> </a:t>
            </a:r>
            <a:r>
              <a:rPr lang="en-US" sz="1600" kern="1200" err="1"/>
              <a:t>toegepast</a:t>
            </a:r>
            <a:r>
              <a:rPr lang="en-US" sz="1600" kern="1200" dirty="0"/>
              <a:t> </a:t>
            </a:r>
            <a:r>
              <a:rPr lang="en-US" sz="1600" kern="1200" err="1"/>
              <a:t>onde</a:t>
            </a:r>
            <a:r>
              <a:rPr lang="en-US" sz="1600" kern="1200" err="1">
                <a:highlight>
                  <a:srgbClr val="00FFFF"/>
                </a:highlight>
              </a:rPr>
              <a:t>R</a:t>
            </a:r>
            <a:r>
              <a:rPr lang="en-US" sz="1600" kern="1200" err="1"/>
              <a:t>zoek</a:t>
            </a:r>
            <a:r>
              <a:rPr lang="en-US" sz="1600" kern="1200" dirty="0"/>
              <a:t> </a:t>
            </a:r>
            <a:r>
              <a:rPr lang="en-US" sz="1600" kern="1200" err="1"/>
              <a:t>en</a:t>
            </a:r>
            <a:r>
              <a:rPr lang="en-US" sz="1600" kern="1200" dirty="0"/>
              <a:t> </a:t>
            </a:r>
            <a:r>
              <a:rPr lang="en-US" sz="1600" kern="1200" err="1">
                <a:highlight>
                  <a:srgbClr val="00FFFF"/>
                </a:highlight>
              </a:rPr>
              <a:t>K</a:t>
            </a:r>
            <a:r>
              <a:rPr lang="en-US" sz="1600" kern="1200" err="1"/>
              <a:t>ennisdeling</a:t>
            </a:r>
            <a:r>
              <a:rPr lang="en-US" sz="1600" kern="1200"/>
              <a:t> (-of:</a:t>
            </a:r>
            <a:r>
              <a:rPr lang="en-US" sz="1600"/>
              <a:t> </a:t>
            </a:r>
            <a:r>
              <a:rPr lang="en-US" sz="1600">
                <a:highlight>
                  <a:srgbClr val="00FF00"/>
                </a:highlight>
              </a:rPr>
              <a:t>S</a:t>
            </a:r>
            <a:r>
              <a:rPr lang="en-US" sz="1600"/>
              <a:t>trategic </a:t>
            </a:r>
            <a:r>
              <a:rPr lang="en-US" sz="1600">
                <a:highlight>
                  <a:srgbClr val="00FF00"/>
                </a:highlight>
              </a:rPr>
              <a:t>P</a:t>
            </a:r>
            <a:r>
              <a:rPr lang="en-US" sz="1600"/>
              <a:t>rogram for  </a:t>
            </a:r>
            <a:r>
              <a:rPr lang="en-US" sz="1600" kern="1200" dirty="0">
                <a:highlight>
                  <a:srgbClr val="00FF00"/>
                </a:highlight>
              </a:rPr>
              <a:t>A</a:t>
            </a:r>
            <a:r>
              <a:rPr lang="en-US" sz="1600" kern="1200" dirty="0"/>
              <a:t>pplied </a:t>
            </a:r>
            <a:r>
              <a:rPr lang="en-US" sz="1600" kern="1200" dirty="0">
                <a:highlight>
                  <a:srgbClr val="00FF00"/>
                </a:highlight>
              </a:rPr>
              <a:t>R</a:t>
            </a:r>
            <a:r>
              <a:rPr lang="en-US" sz="1600" kern="1200" dirty="0"/>
              <a:t>esearch and </a:t>
            </a:r>
            <a:r>
              <a:rPr lang="en-US" sz="1600" kern="1200" dirty="0">
                <a:highlight>
                  <a:srgbClr val="00FF00"/>
                </a:highlight>
              </a:rPr>
              <a:t>K</a:t>
            </a:r>
            <a:r>
              <a:rPr lang="en-US" sz="1600" kern="1200" dirty="0"/>
              <a:t>nowledge)</a:t>
            </a:r>
            <a:endParaRPr lang="en-US" sz="1600" kern="1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546757"/>
      </p:ext>
    </p:extLst>
  </p:cSld>
  <p:clrMapOvr>
    <a:masterClrMapping/>
  </p:clrMapOvr>
</p:sld>
</file>

<file path=ppt/theme/theme1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2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98A1C06C4604C8FB6750E81FCFF36" ma:contentTypeVersion="12" ma:contentTypeDescription="Een nieuw document maken." ma:contentTypeScope="" ma:versionID="a09c70d85418b08baae17d32923fa554">
  <xsd:schema xmlns:xsd="http://www.w3.org/2001/XMLSchema" xmlns:xs="http://www.w3.org/2001/XMLSchema" xmlns:p="http://schemas.microsoft.com/office/2006/metadata/properties" xmlns:ns2="525113ac-4d00-48b7-beff-a0cdfcb96dd2" xmlns:ns3="1e3748d4-f17c-43e2-bcf4-502b69c420a8" targetNamespace="http://schemas.microsoft.com/office/2006/metadata/properties" ma:root="true" ma:fieldsID="d16cbe536ea6dc2d028214d06389f2e4" ns2:_="" ns3:_="">
    <xsd:import namespace="525113ac-4d00-48b7-beff-a0cdfcb96dd2"/>
    <xsd:import namespace="1e3748d4-f17c-43e2-bcf4-502b69c420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5113ac-4d00-48b7-beff-a0cdfcb96d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3748d4-f17c-43e2-bcf4-502b69c420a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556e1b1-ae61-4976-ba3a-a344c2c0ebda}" ma:internalName="TaxCatchAll" ma:showField="CatchAllData" ma:web="1e3748d4-f17c-43e2-bcf4-502b69c420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25113ac-4d00-48b7-beff-a0cdfcb96dd2">
      <Terms xmlns="http://schemas.microsoft.com/office/infopath/2007/PartnerControls"/>
    </lcf76f155ced4ddcb4097134ff3c332f>
    <TaxCatchAll xmlns="1e3748d4-f17c-43e2-bcf4-502b69c420a8" xsi:nil="true"/>
  </documentManagement>
</p:properties>
</file>

<file path=customXml/itemProps1.xml><?xml version="1.0" encoding="utf-8"?>
<ds:datastoreItem xmlns:ds="http://schemas.openxmlformats.org/officeDocument/2006/customXml" ds:itemID="{891599ED-D4C0-42E4-A878-8125821F9A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C706DF-38C1-46C5-B608-75532E4C28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5113ac-4d00-48b7-beff-a0cdfcb96dd2"/>
    <ds:schemaRef ds:uri="1e3748d4-f17c-43e2-bcf4-502b69c420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FA0B3-44D3-4853-AE9F-72F4F1D88F88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d258f55d-ffbc-4e41-8d92-1f6ff6989e98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525113ac-4d00-48b7-beff-a0cdfcb96dd2"/>
    <ds:schemaRef ds:uri="1e3748d4-f17c-43e2-bcf4-502b69c420a8"/>
  </ds:schemaRefs>
</ds:datastoreItem>
</file>

<file path=docMetadata/LabelInfo.xml><?xml version="1.0" encoding="utf-8"?>
<clbl:labelList xmlns:clbl="http://schemas.microsoft.com/office/2020/mipLabelMetadata">
  <clbl:label id="{0c0338a6-9561-4ee8-b8d6-4e89cbd520a0}" enabled="0" method="" siteId="{0c0338a6-9561-4ee8-b8d6-4e89cbd520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HBC bedrijfssteun JAN 23</Template>
  <TotalTime>835</TotalTime>
  <Words>509</Words>
  <Application>Microsoft Office PowerPoint</Application>
  <PresentationFormat>Diavoorstelling (16:9)</PresentationFormat>
  <Paragraphs>83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11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Calibri-Bold</vt:lpstr>
      <vt:lpstr>Flanders Art Sans</vt:lpstr>
      <vt:lpstr>Wingdings</vt:lpstr>
      <vt:lpstr>02_TEKSTSLIDES_BASIS</vt:lpstr>
      <vt:lpstr>Vlaio-Nieuw</vt:lpstr>
      <vt:lpstr>Kantoorthema</vt:lpstr>
      <vt:lpstr>Welkom – Projectmakers 2.0</vt:lpstr>
      <vt:lpstr>PowerPoint-presentatie</vt:lpstr>
      <vt:lpstr>TETRA/COOCK+ fusie  Een nieuw instrument? kernpunten</vt:lpstr>
      <vt:lpstr>PowerPoint-presentatie</vt:lpstr>
      <vt:lpstr>Waarom samenvoegen?</vt:lpstr>
      <vt:lpstr>Huidige positionering van TETRA en COOCK+</vt:lpstr>
      <vt:lpstr>Voorstel - aanvragers en doelgroep</vt:lpstr>
      <vt:lpstr>Voorstel: termijn en activiteiten</vt:lpstr>
      <vt:lpstr>Voorstel: steunpercentage en cofinanciering</vt:lpstr>
      <vt:lpstr>Voorstel: budget en onderwijs</vt:lpstr>
      <vt:lpstr>Wat denken wij?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Veelaert Dirk</dc:creator>
  <cp:lastModifiedBy>Pelgrims Ellen VLAIO</cp:lastModifiedBy>
  <cp:revision>93</cp:revision>
  <cp:lastPrinted>2019-01-04T14:28:10Z</cp:lastPrinted>
  <dcterms:created xsi:type="dcterms:W3CDTF">2023-01-17T12:25:38Z</dcterms:created>
  <dcterms:modified xsi:type="dcterms:W3CDTF">2026-06-17T17:04:35Z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0x010100BF698A1C06C4604C8FB6750E81FCFF36</vt:lpwstr>
  </property>
  <property fmtid="{D5CDD505-2E9C-101B-9397-08002B2CF9AE}" pid="3" name="MediaServiceImageTags">
    <vt:lpwstr/>
  </property>
</Properties>
</file>