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21" r:id="rId5"/>
    <p:sldMasterId id="2147483769" r:id="rId6"/>
  </p:sldMasterIdLst>
  <p:notesMasterIdLst>
    <p:notesMasterId r:id="rId34"/>
  </p:notesMasterIdLst>
  <p:sldIdLst>
    <p:sldId id="271" r:id="rId7"/>
    <p:sldId id="2147480814" r:id="rId8"/>
    <p:sldId id="288" r:id="rId9"/>
    <p:sldId id="2147480864" r:id="rId10"/>
    <p:sldId id="392" r:id="rId11"/>
    <p:sldId id="393" r:id="rId12"/>
    <p:sldId id="2147480865" r:id="rId13"/>
    <p:sldId id="1726" r:id="rId14"/>
    <p:sldId id="1722" r:id="rId15"/>
    <p:sldId id="2147480850" r:id="rId16"/>
    <p:sldId id="2147480849" r:id="rId17"/>
    <p:sldId id="2147480851" r:id="rId18"/>
    <p:sldId id="2147480854" r:id="rId19"/>
    <p:sldId id="2147480856" r:id="rId20"/>
    <p:sldId id="633" r:id="rId21"/>
    <p:sldId id="257" r:id="rId22"/>
    <p:sldId id="2147480860" r:id="rId23"/>
    <p:sldId id="2147480861" r:id="rId24"/>
    <p:sldId id="2147480862" r:id="rId25"/>
    <p:sldId id="2147480859" r:id="rId26"/>
    <p:sldId id="2147480853" r:id="rId27"/>
    <p:sldId id="2147480863" r:id="rId28"/>
    <p:sldId id="2147480866" r:id="rId29"/>
    <p:sldId id="2147378803" r:id="rId30"/>
    <p:sldId id="1448943055" r:id="rId31"/>
    <p:sldId id="2147480848" r:id="rId32"/>
    <p:sldId id="275" r:id="rId33"/>
  </p:sldIdLst>
  <p:sldSz cx="9144000" cy="5143500" type="screen16x9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93" d="100"/>
          <a:sy n="93" d="100"/>
        </p:scale>
        <p:origin x="5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sens Johan" userId="c5b03d1d-e7f4-4fbc-aa3a-51840dacde3f" providerId="ADAL" clId="{7C25FE72-C7B1-4D5B-94D6-E6C3ECA4B35F}"/>
    <pc:docChg chg="delSld modSld">
      <pc:chgData name="Hanssens Johan" userId="c5b03d1d-e7f4-4fbc-aa3a-51840dacde3f" providerId="ADAL" clId="{7C25FE72-C7B1-4D5B-94D6-E6C3ECA4B35F}" dt="2026-06-18T10:36:58.705" v="128" actId="47"/>
      <pc:docMkLst>
        <pc:docMk/>
      </pc:docMkLst>
      <pc:sldChg chg="modSp mod">
        <pc:chgData name="Hanssens Johan" userId="c5b03d1d-e7f4-4fbc-aa3a-51840dacde3f" providerId="ADAL" clId="{7C25FE72-C7B1-4D5B-94D6-E6C3ECA4B35F}" dt="2026-06-18T10:34:14.415" v="124" actId="20577"/>
        <pc:sldMkLst>
          <pc:docMk/>
          <pc:sldMk cId="2652041653" sldId="271"/>
        </pc:sldMkLst>
        <pc:spChg chg="mod">
          <ac:chgData name="Hanssens Johan" userId="c5b03d1d-e7f4-4fbc-aa3a-51840dacde3f" providerId="ADAL" clId="{7C25FE72-C7B1-4D5B-94D6-E6C3ECA4B35F}" dt="2026-06-18T10:34:14.415" v="124" actId="20577"/>
          <ac:spMkLst>
            <pc:docMk/>
            <pc:sldMk cId="2652041653" sldId="271"/>
            <ac:spMk id="6" creationId="{BECAD5F0-295E-9C0C-3EB3-A33F797C0834}"/>
          </ac:spMkLst>
        </pc:spChg>
        <pc:spChg chg="mod">
          <ac:chgData name="Hanssens Johan" userId="c5b03d1d-e7f4-4fbc-aa3a-51840dacde3f" providerId="ADAL" clId="{7C25FE72-C7B1-4D5B-94D6-E6C3ECA4B35F}" dt="2026-06-18T10:33:56.363" v="104" actId="20577"/>
          <ac:spMkLst>
            <pc:docMk/>
            <pc:sldMk cId="2652041653" sldId="271"/>
            <ac:spMk id="7" creationId="{FEA3CFDF-9F0C-8C50-E2D6-99CDE22D2D2B}"/>
          </ac:spMkLst>
        </pc:spChg>
      </pc:sldChg>
      <pc:sldChg chg="del">
        <pc:chgData name="Hanssens Johan" userId="c5b03d1d-e7f4-4fbc-aa3a-51840dacde3f" providerId="ADAL" clId="{7C25FE72-C7B1-4D5B-94D6-E6C3ECA4B35F}" dt="2026-06-18T10:35:50.508" v="125" actId="47"/>
        <pc:sldMkLst>
          <pc:docMk/>
          <pc:sldMk cId="2681509024" sldId="2147480852"/>
        </pc:sldMkLst>
      </pc:sldChg>
      <pc:sldChg chg="del">
        <pc:chgData name="Hanssens Johan" userId="c5b03d1d-e7f4-4fbc-aa3a-51840dacde3f" providerId="ADAL" clId="{7C25FE72-C7B1-4D5B-94D6-E6C3ECA4B35F}" dt="2026-06-18T10:36:12.479" v="127" actId="47"/>
        <pc:sldMkLst>
          <pc:docMk/>
          <pc:sldMk cId="2568595225" sldId="2147480855"/>
        </pc:sldMkLst>
      </pc:sldChg>
      <pc:sldChg chg="del">
        <pc:chgData name="Hanssens Johan" userId="c5b03d1d-e7f4-4fbc-aa3a-51840dacde3f" providerId="ADAL" clId="{7C25FE72-C7B1-4D5B-94D6-E6C3ECA4B35F}" dt="2026-06-18T10:36:09.765" v="126" actId="47"/>
        <pc:sldMkLst>
          <pc:docMk/>
          <pc:sldMk cId="1643695974" sldId="2147480857"/>
        </pc:sldMkLst>
      </pc:sldChg>
      <pc:sldChg chg="del">
        <pc:chgData name="Hanssens Johan" userId="c5b03d1d-e7f4-4fbc-aa3a-51840dacde3f" providerId="ADAL" clId="{7C25FE72-C7B1-4D5B-94D6-E6C3ECA4B35F}" dt="2026-06-18T10:36:58.705" v="128" actId="47"/>
        <pc:sldMkLst>
          <pc:docMk/>
          <pc:sldMk cId="4116850041" sldId="21474808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CC86B-25D4-F542-97C2-A74F1C44BEBD}" type="datetimeFigureOut">
              <a:rPr lang="en-BE" smtClean="0"/>
              <a:t>06/18/2026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7AD5D-EE6F-3B4E-B727-A20D69183209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30411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7AD5D-EE6F-3B4E-B727-A20D69183209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8110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et afbeeld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of Rectangle 5">
            <a:extLst>
              <a:ext uri="{FF2B5EF4-FFF2-40B4-BE49-F238E27FC236}">
                <a16:creationId xmlns:a16="http://schemas.microsoft.com/office/drawing/2014/main" id="{2985354D-1D86-A162-0EA2-05F949419585}"/>
              </a:ext>
            </a:extLst>
          </p:cNvPr>
          <p:cNvSpPr/>
          <p:nvPr userDrawn="1"/>
        </p:nvSpPr>
        <p:spPr>
          <a:xfrm>
            <a:off x="0" y="2120699"/>
            <a:ext cx="9151263" cy="3022801"/>
          </a:xfrm>
          <a:custGeom>
            <a:avLst/>
            <a:gdLst>
              <a:gd name="connsiteX0" fmla="*/ 0 w 9144000"/>
              <a:gd name="connsiteY0" fmla="*/ 0 h 4057650"/>
              <a:gd name="connsiteX1" fmla="*/ 8467711 w 9144000"/>
              <a:gd name="connsiteY1" fmla="*/ 0 h 4057650"/>
              <a:gd name="connsiteX2" fmla="*/ 9144000 w 9144000"/>
              <a:gd name="connsiteY2" fmla="*/ 676289 h 4057650"/>
              <a:gd name="connsiteX3" fmla="*/ 9144000 w 9144000"/>
              <a:gd name="connsiteY3" fmla="*/ 4057650 h 4057650"/>
              <a:gd name="connsiteX4" fmla="*/ 9144000 w 9144000"/>
              <a:gd name="connsiteY4" fmla="*/ 4057650 h 4057650"/>
              <a:gd name="connsiteX5" fmla="*/ 676289 w 9144000"/>
              <a:gd name="connsiteY5" fmla="*/ 4057650 h 4057650"/>
              <a:gd name="connsiteX6" fmla="*/ 0 w 9144000"/>
              <a:gd name="connsiteY6" fmla="*/ 3381361 h 4057650"/>
              <a:gd name="connsiteX7" fmla="*/ 0 w 9144000"/>
              <a:gd name="connsiteY7" fmla="*/ 0 h 4057650"/>
              <a:gd name="connsiteX0" fmla="*/ 0 w 9144000"/>
              <a:gd name="connsiteY0" fmla="*/ 0 h 4057650"/>
              <a:gd name="connsiteX1" fmla="*/ 9144000 w 9144000"/>
              <a:gd name="connsiteY1" fmla="*/ 676289 h 4057650"/>
              <a:gd name="connsiteX2" fmla="*/ 9144000 w 9144000"/>
              <a:gd name="connsiteY2" fmla="*/ 4057650 h 4057650"/>
              <a:gd name="connsiteX3" fmla="*/ 9144000 w 9144000"/>
              <a:gd name="connsiteY3" fmla="*/ 4057650 h 4057650"/>
              <a:gd name="connsiteX4" fmla="*/ 676289 w 9144000"/>
              <a:gd name="connsiteY4" fmla="*/ 4057650 h 4057650"/>
              <a:gd name="connsiteX5" fmla="*/ 0 w 9144000"/>
              <a:gd name="connsiteY5" fmla="*/ 3381361 h 4057650"/>
              <a:gd name="connsiteX6" fmla="*/ 0 w 9144000"/>
              <a:gd name="connsiteY6" fmla="*/ 0 h 4057650"/>
              <a:gd name="connsiteX0" fmla="*/ 0 w 9144000"/>
              <a:gd name="connsiteY0" fmla="*/ 0 h 4057650"/>
              <a:gd name="connsiteX1" fmla="*/ 9144000 w 9144000"/>
              <a:gd name="connsiteY1" fmla="*/ 676289 h 4057650"/>
              <a:gd name="connsiteX2" fmla="*/ 9144000 w 9144000"/>
              <a:gd name="connsiteY2" fmla="*/ 4057650 h 4057650"/>
              <a:gd name="connsiteX3" fmla="*/ 9144000 w 9144000"/>
              <a:gd name="connsiteY3" fmla="*/ 4057650 h 4057650"/>
              <a:gd name="connsiteX4" fmla="*/ 0 w 9144000"/>
              <a:gd name="connsiteY4" fmla="*/ 3381361 h 4057650"/>
              <a:gd name="connsiteX5" fmla="*/ 0 w 9144000"/>
              <a:gd name="connsiteY5" fmla="*/ 0 h 4057650"/>
              <a:gd name="connsiteX0" fmla="*/ 0 w 9144000"/>
              <a:gd name="connsiteY0" fmla="*/ 0 h 4170031"/>
              <a:gd name="connsiteX1" fmla="*/ 9144000 w 9144000"/>
              <a:gd name="connsiteY1" fmla="*/ 676289 h 4170031"/>
              <a:gd name="connsiteX2" fmla="*/ 9144000 w 9144000"/>
              <a:gd name="connsiteY2" fmla="*/ 4057650 h 4170031"/>
              <a:gd name="connsiteX3" fmla="*/ 9144000 w 9144000"/>
              <a:gd name="connsiteY3" fmla="*/ 4057650 h 4170031"/>
              <a:gd name="connsiteX4" fmla="*/ 0 w 9144000"/>
              <a:gd name="connsiteY4" fmla="*/ 4170031 h 4170031"/>
              <a:gd name="connsiteX5" fmla="*/ 0 w 9144000"/>
              <a:gd name="connsiteY5" fmla="*/ 0 h 4170031"/>
              <a:gd name="connsiteX0" fmla="*/ 0 w 9144000"/>
              <a:gd name="connsiteY0" fmla="*/ 0 h 4170031"/>
              <a:gd name="connsiteX1" fmla="*/ 9144000 w 9144000"/>
              <a:gd name="connsiteY1" fmla="*/ 676289 h 4170031"/>
              <a:gd name="connsiteX2" fmla="*/ 9144000 w 9144000"/>
              <a:gd name="connsiteY2" fmla="*/ 4057650 h 4170031"/>
              <a:gd name="connsiteX3" fmla="*/ 9144000 w 9144000"/>
              <a:gd name="connsiteY3" fmla="*/ 4160520 h 4170031"/>
              <a:gd name="connsiteX4" fmla="*/ 0 w 9144000"/>
              <a:gd name="connsiteY4" fmla="*/ 4170031 h 4170031"/>
              <a:gd name="connsiteX5" fmla="*/ 0 w 9144000"/>
              <a:gd name="connsiteY5" fmla="*/ 0 h 4170031"/>
              <a:gd name="connsiteX0" fmla="*/ 11430 w 9144000"/>
              <a:gd name="connsiteY0" fmla="*/ 2135491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11430 w 9144000"/>
              <a:gd name="connsiteY5" fmla="*/ 2135491 h 3493742"/>
              <a:gd name="connsiteX0" fmla="*/ 11430 w 9144000"/>
              <a:gd name="connsiteY0" fmla="*/ 2518801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11430 w 9144000"/>
              <a:gd name="connsiteY5" fmla="*/ 2518801 h 3493742"/>
              <a:gd name="connsiteX0" fmla="*/ 22860 w 9144000"/>
              <a:gd name="connsiteY0" fmla="*/ 2267667 h 3493742"/>
              <a:gd name="connsiteX1" fmla="*/ 9144000 w 9144000"/>
              <a:gd name="connsiteY1" fmla="*/ 0 h 3493742"/>
              <a:gd name="connsiteX2" fmla="*/ 9144000 w 9144000"/>
              <a:gd name="connsiteY2" fmla="*/ 3381361 h 3493742"/>
              <a:gd name="connsiteX3" fmla="*/ 9144000 w 9144000"/>
              <a:gd name="connsiteY3" fmla="*/ 3484231 h 3493742"/>
              <a:gd name="connsiteX4" fmla="*/ 0 w 9144000"/>
              <a:gd name="connsiteY4" fmla="*/ 3493742 h 3493742"/>
              <a:gd name="connsiteX5" fmla="*/ 22860 w 9144000"/>
              <a:gd name="connsiteY5" fmla="*/ 2267667 h 3493742"/>
              <a:gd name="connsiteX0" fmla="*/ 0 w 9146540"/>
              <a:gd name="connsiteY0" fmla="*/ 2275010 h 3493742"/>
              <a:gd name="connsiteX1" fmla="*/ 9146540 w 9146540"/>
              <a:gd name="connsiteY1" fmla="*/ 0 h 3493742"/>
              <a:gd name="connsiteX2" fmla="*/ 9146540 w 9146540"/>
              <a:gd name="connsiteY2" fmla="*/ 3381361 h 3493742"/>
              <a:gd name="connsiteX3" fmla="*/ 9146540 w 9146540"/>
              <a:gd name="connsiteY3" fmla="*/ 3484231 h 3493742"/>
              <a:gd name="connsiteX4" fmla="*/ 2540 w 9146540"/>
              <a:gd name="connsiteY4" fmla="*/ 3493742 h 3493742"/>
              <a:gd name="connsiteX5" fmla="*/ 0 w 9146540"/>
              <a:gd name="connsiteY5" fmla="*/ 2275010 h 349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540" h="3493742">
                <a:moveTo>
                  <a:pt x="0" y="2275010"/>
                </a:moveTo>
                <a:lnTo>
                  <a:pt x="9146540" y="0"/>
                </a:lnTo>
                <a:lnTo>
                  <a:pt x="9146540" y="3381361"/>
                </a:lnTo>
                <a:lnTo>
                  <a:pt x="9146540" y="3484231"/>
                </a:lnTo>
                <a:lnTo>
                  <a:pt x="2540" y="3493742"/>
                </a:lnTo>
                <a:cubicBezTo>
                  <a:pt x="1693" y="3087498"/>
                  <a:pt x="847" y="2681254"/>
                  <a:pt x="0" y="22750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013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77855" y="3329709"/>
            <a:ext cx="4686959" cy="1116684"/>
          </a:xfrm>
        </p:spPr>
        <p:txBody>
          <a:bodyPr anchor="b">
            <a:normAutofit/>
          </a:bodyPr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7856" y="4481643"/>
            <a:ext cx="4686960" cy="331989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1B89410-65E0-5229-8953-8A85ACB421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9144449" cy="4100492"/>
          </a:xfrm>
          <a:custGeom>
            <a:avLst/>
            <a:gdLst>
              <a:gd name="connsiteX0" fmla="*/ 0 w 9144000"/>
              <a:gd name="connsiteY0" fmla="*/ 0 h 4100492"/>
              <a:gd name="connsiteX1" fmla="*/ 9144000 w 9144000"/>
              <a:gd name="connsiteY1" fmla="*/ 0 h 4100492"/>
              <a:gd name="connsiteX2" fmla="*/ 9144000 w 9144000"/>
              <a:gd name="connsiteY2" fmla="*/ 4100492 h 4100492"/>
              <a:gd name="connsiteX3" fmla="*/ 0 w 9144000"/>
              <a:gd name="connsiteY3" fmla="*/ 4100492 h 4100492"/>
              <a:gd name="connsiteX4" fmla="*/ 0 w 9144000"/>
              <a:gd name="connsiteY4" fmla="*/ 0 h 4100492"/>
              <a:gd name="connsiteX0" fmla="*/ 0 w 9148138"/>
              <a:gd name="connsiteY0" fmla="*/ 0 h 4100492"/>
              <a:gd name="connsiteX1" fmla="*/ 9144000 w 9148138"/>
              <a:gd name="connsiteY1" fmla="*/ 0 h 4100492"/>
              <a:gd name="connsiteX2" fmla="*/ 9148138 w 9148138"/>
              <a:gd name="connsiteY2" fmla="*/ 2147565 h 4100492"/>
              <a:gd name="connsiteX3" fmla="*/ 0 w 9148138"/>
              <a:gd name="connsiteY3" fmla="*/ 4100492 h 4100492"/>
              <a:gd name="connsiteX4" fmla="*/ 0 w 9148138"/>
              <a:gd name="connsiteY4" fmla="*/ 0 h 4100492"/>
              <a:gd name="connsiteX0" fmla="*/ 0 w 9144157"/>
              <a:gd name="connsiteY0" fmla="*/ 0 h 4100492"/>
              <a:gd name="connsiteX1" fmla="*/ 9144000 w 9144157"/>
              <a:gd name="connsiteY1" fmla="*/ 0 h 4100492"/>
              <a:gd name="connsiteX2" fmla="*/ 9138613 w 9144157"/>
              <a:gd name="connsiteY2" fmla="*/ 2138040 h 4100492"/>
              <a:gd name="connsiteX3" fmla="*/ 0 w 9144157"/>
              <a:gd name="connsiteY3" fmla="*/ 4100492 h 4100492"/>
              <a:gd name="connsiteX4" fmla="*/ 0 w 9144157"/>
              <a:gd name="connsiteY4" fmla="*/ 0 h 4100492"/>
              <a:gd name="connsiteX0" fmla="*/ 0 w 9144449"/>
              <a:gd name="connsiteY0" fmla="*/ 0 h 4100492"/>
              <a:gd name="connsiteX1" fmla="*/ 9144000 w 9144449"/>
              <a:gd name="connsiteY1" fmla="*/ 0 h 4100492"/>
              <a:gd name="connsiteX2" fmla="*/ 9138613 w 9144449"/>
              <a:gd name="connsiteY2" fmla="*/ 2138040 h 4100492"/>
              <a:gd name="connsiteX3" fmla="*/ 0 w 9144449"/>
              <a:gd name="connsiteY3" fmla="*/ 4100492 h 4100492"/>
              <a:gd name="connsiteX4" fmla="*/ 0 w 9144449"/>
              <a:gd name="connsiteY4" fmla="*/ 0 h 410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449" h="4100492">
                <a:moveTo>
                  <a:pt x="0" y="0"/>
                </a:moveTo>
                <a:lnTo>
                  <a:pt x="9144000" y="0"/>
                </a:lnTo>
                <a:cubicBezTo>
                  <a:pt x="9145379" y="715855"/>
                  <a:pt x="9143584" y="88685"/>
                  <a:pt x="9138613" y="2138040"/>
                </a:cubicBezTo>
                <a:lnTo>
                  <a:pt x="0" y="4100492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2" name="Picture 11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9025CA58-9571-8A84-129A-F8348741CC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9262" y="217046"/>
            <a:ext cx="1834738" cy="7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7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7091" y="2647249"/>
            <a:ext cx="4696691" cy="1790700"/>
          </a:xfrm>
        </p:spPr>
        <p:txBody>
          <a:bodyPr anchor="b" anchorCtr="0">
            <a:normAutofit/>
          </a:bodyPr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87092" y="4478030"/>
            <a:ext cx="4696691" cy="340224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blue background&#10;&#10;Description automatically generated">
            <a:extLst>
              <a:ext uri="{FF2B5EF4-FFF2-40B4-BE49-F238E27FC236}">
                <a16:creationId xmlns:a16="http://schemas.microsoft.com/office/drawing/2014/main" id="{0787C494-BEDA-8525-6C45-28E74F93A4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3" b="33373"/>
          <a:stretch/>
        </p:blipFill>
        <p:spPr>
          <a:xfrm rot="10800000">
            <a:off x="0" y="3474244"/>
            <a:ext cx="9144000" cy="16692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886" y="544286"/>
            <a:ext cx="6536376" cy="1712493"/>
          </a:xfrm>
        </p:spPr>
        <p:txBody>
          <a:bodyPr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2886" y="2320048"/>
            <a:ext cx="6536376" cy="77107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60BA4B-F01B-B8CD-923D-1630D5F46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755" y="4248276"/>
            <a:ext cx="2315688" cy="677516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A864DAF-0C9D-A1D7-207C-5D5F395787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8230" y="4768849"/>
            <a:ext cx="5142016" cy="191856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/>
              <a:t>Departementwewis.be</a:t>
            </a:r>
          </a:p>
        </p:txBody>
      </p:sp>
    </p:spTree>
    <p:extLst>
      <p:ext uri="{BB962C8B-B14F-4D97-AF65-F5344CB8AC3E}">
        <p14:creationId xmlns:p14="http://schemas.microsoft.com/office/powerpoint/2010/main" val="1283757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Tussentit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nip Diagonal Corner of Rectangle 5">
            <a:extLst>
              <a:ext uri="{FF2B5EF4-FFF2-40B4-BE49-F238E27FC236}">
                <a16:creationId xmlns:a16="http://schemas.microsoft.com/office/drawing/2014/main" id="{DC884BD8-14C8-EC43-7E36-05C5C5DF0BDD}"/>
              </a:ext>
            </a:extLst>
          </p:cNvPr>
          <p:cNvSpPr/>
          <p:nvPr userDrawn="1"/>
        </p:nvSpPr>
        <p:spPr>
          <a:xfrm>
            <a:off x="-7263" y="3519055"/>
            <a:ext cx="9151263" cy="1624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013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2312957"/>
            <a:ext cx="7886700" cy="1585276"/>
          </a:xfrm>
        </p:spPr>
        <p:txBody>
          <a:bodyPr anchor="t" anchorCtr="0"/>
          <a:lstStyle>
            <a:lvl1pPr>
              <a:defRPr sz="48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7" y="1292863"/>
            <a:ext cx="747714" cy="995163"/>
          </a:xfrm>
        </p:spPr>
        <p:txBody>
          <a:bodyPr anchor="b" anchorCtr="0"/>
          <a:lstStyle>
            <a:lvl1pPr marL="0" indent="0">
              <a:buNone/>
              <a:defRPr sz="4800" b="0" i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Tussen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2312957"/>
            <a:ext cx="7886700" cy="1578400"/>
          </a:xfrm>
        </p:spPr>
        <p:txBody>
          <a:bodyPr anchor="t" anchorCtr="0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7" y="1292863"/>
            <a:ext cx="877023" cy="995163"/>
          </a:xfrm>
        </p:spPr>
        <p:txBody>
          <a:bodyPr anchor="b" anchorCtr="0"/>
          <a:lstStyle>
            <a:lvl1pPr marL="0" indent="0">
              <a:buNone/>
              <a:defRPr sz="4800" b="0" i="0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1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hou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289D57-51A2-6672-E1D1-7EEE8412DD34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37828"/>
            <a:ext cx="7886700" cy="652537"/>
          </a:xfrm>
        </p:spPr>
        <p:txBody>
          <a:bodyPr/>
          <a:lstStyle>
            <a:lvl1pPr>
              <a:defRPr sz="48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GB"/>
              <a:t>1 </a:t>
            </a:r>
            <a:r>
              <a:rPr lang="en-GB" err="1"/>
              <a:t>Inhoud</a:t>
            </a:r>
            <a:endParaRPr lang="en-US"/>
          </a:p>
        </p:txBody>
      </p:sp>
      <p:pic>
        <p:nvPicPr>
          <p:cNvPr id="10" name="Picture 9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BE7DA223-2B6F-0935-E28B-12ED6EB1E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35A66-0B87-AEBE-2671-9FF504F613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7C92A-5165-A269-53D4-BB8D4440D2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1941513"/>
            <a:ext cx="7886699" cy="22558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 marL="540000" indent="0">
              <a:buNone/>
              <a:defRPr sz="1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6463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hou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0289D57-51A2-6672-E1D1-7EEE8412DD34}"/>
              </a:ext>
            </a:extLst>
          </p:cNvPr>
          <p:cNvSpPr/>
          <p:nvPr userDrawn="1"/>
        </p:nvSpPr>
        <p:spPr>
          <a:xfrm>
            <a:off x="210457" y="213178"/>
            <a:ext cx="8708572" cy="4717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037828"/>
            <a:ext cx="7886700" cy="652537"/>
          </a:xfrm>
        </p:spPr>
        <p:txBody>
          <a:bodyPr/>
          <a:lstStyle>
            <a:lvl1pPr>
              <a:defRPr sz="4800" b="0" i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GB"/>
              <a:t>1 </a:t>
            </a:r>
            <a:r>
              <a:rPr lang="en-GB" err="1"/>
              <a:t>Inhoud</a:t>
            </a:r>
            <a:endParaRPr lang="en-US"/>
          </a:p>
        </p:txBody>
      </p:sp>
      <p:pic>
        <p:nvPicPr>
          <p:cNvPr id="10" name="Picture 9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BE7DA223-2B6F-0935-E28B-12ED6EB1E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35A66-0B87-AEBE-2671-9FF504F613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2" y="4477439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7C92A-5165-A269-53D4-BB8D4440D2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49" y="1941513"/>
            <a:ext cx="7886699" cy="225583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 marL="540000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862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nhoud met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5228364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4A5F0E-1EF5-B52D-563F-EC912C5E2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650" y="568325"/>
            <a:ext cx="2359025" cy="4003675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5228504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7907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houd met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5228364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34A5F0E-1EF5-B52D-563F-EC912C5E24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6650" y="568325"/>
            <a:ext cx="2359025" cy="4003675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5228504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7191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5" y="568326"/>
            <a:ext cx="8059309" cy="58287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1254128"/>
            <a:ext cx="8059310" cy="2627744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2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hou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26" y="568326"/>
            <a:ext cx="8036123" cy="59358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E6E348-2E27-811A-39C8-6A9E42B36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4109" y="1254129"/>
            <a:ext cx="8036123" cy="314642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62412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houd zonder titelbal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568326"/>
            <a:ext cx="8059310" cy="3313546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8A56FA94-5E84-01B6-6B85-931F7DBD6C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8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houd zonder titelbal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26" y="568326"/>
            <a:ext cx="8059310" cy="3313546"/>
          </a:xfrm>
        </p:spPr>
        <p:txBody>
          <a:bodyPr numCol="1" spcCol="432000"/>
          <a:lstStyle>
            <a:lvl1pPr marL="180000" indent="-180000">
              <a:defRPr sz="20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 marL="720000" indent="-180000">
              <a:defRPr sz="1400"/>
            </a:lvl4pPr>
            <a:lvl5pPr marL="900000" indent="-1800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F45E45-DD18-5D63-EAFC-036E9AE9A5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08974" y="4694494"/>
            <a:ext cx="1351406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30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2E2E03E7-2BBE-2268-5EC7-FDF3530D1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56263F-333B-1680-19A0-C28C80D4BF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0457" y="209209"/>
            <a:ext cx="8723086" cy="4717143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B92C7F-FA3E-5773-BA25-0A2A1629A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76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656263F-333B-1680-19A0-C28C80D4BF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0888" y="0"/>
            <a:ext cx="9151262" cy="5143499"/>
          </a:xfrm>
          <a:solidFill>
            <a:schemeClr val="accent3"/>
          </a:solidFill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5" name="Picture 4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2E2E03E7-2BBE-2268-5EC7-FDF3530D1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92C7F-FA3E-5773-BA25-0A2A1629A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96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act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1268F5-A93E-6612-80FF-E089FFEF9F30}"/>
              </a:ext>
            </a:extLst>
          </p:cNvPr>
          <p:cNvSpPr/>
          <p:nvPr userDrawn="1"/>
        </p:nvSpPr>
        <p:spPr>
          <a:xfrm>
            <a:off x="210457" y="209209"/>
            <a:ext cx="8708572" cy="471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85333500-FA49-651A-DF74-FCED4D020D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6650" y="563563"/>
            <a:ext cx="2363788" cy="4008437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5" name="Picture 14" descr="A black and blue background&#10;&#10;Description automatically generated">
            <a:extLst>
              <a:ext uri="{FF2B5EF4-FFF2-40B4-BE49-F238E27FC236}">
                <a16:creationId xmlns:a16="http://schemas.microsoft.com/office/drawing/2014/main" id="{0787C494-BEDA-8525-6C45-28E74F93A4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4173" b="33373"/>
          <a:stretch/>
        </p:blipFill>
        <p:spPr>
          <a:xfrm rot="10800000">
            <a:off x="0" y="3474244"/>
            <a:ext cx="9144000" cy="16692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104" y="1109250"/>
            <a:ext cx="4967514" cy="171249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5104" y="2885011"/>
            <a:ext cx="4967514" cy="12621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8E788A-39DE-084C-9E14-B76DC4DCA1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6023" y="4477439"/>
            <a:ext cx="1351403" cy="23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97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A0BB5B-45BB-E3F2-20D6-D8A0FC27E137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291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6111F8-A9B5-DD63-4F97-C5C9870E26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725" y="504825"/>
            <a:ext cx="2462213" cy="4176713"/>
          </a:xfr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pic>
        <p:nvPicPr>
          <p:cNvPr id="9" name="Picture 8" descr="A black background with blue lines&#10;&#10;Description automatically generated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71261"/>
          <a:stretch/>
        </p:blipFill>
        <p:spPr>
          <a:xfrm>
            <a:off x="-10888" y="3664148"/>
            <a:ext cx="9151262" cy="14793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2E415-3C69-9565-C580-2CBF3A78B7C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786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4697047" y="-20831"/>
            <a:ext cx="4446954" cy="5164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6882E-CFF9-1802-AC06-CB8BE56A215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39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Eind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9EDD-A67B-91EE-65D6-E746DD75A9A3}"/>
              </a:ext>
            </a:extLst>
          </p:cNvPr>
          <p:cNvSpPr/>
          <p:nvPr userDrawn="1"/>
        </p:nvSpPr>
        <p:spPr>
          <a:xfrm>
            <a:off x="217714" y="213178"/>
            <a:ext cx="8708572" cy="4717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7F82AE-9432-1B74-54E7-C2978F79F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1239" y="2007771"/>
            <a:ext cx="2255248" cy="400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6882E-CFF9-1802-AC06-CB8BE56A2154}"/>
              </a:ext>
            </a:extLst>
          </p:cNvPr>
          <p:cNvSpPr txBox="1"/>
          <p:nvPr userDrawn="1"/>
        </p:nvSpPr>
        <p:spPr>
          <a:xfrm>
            <a:off x="651239" y="2338842"/>
            <a:ext cx="6377354" cy="185224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accent1"/>
                </a:solidFill>
                <a:latin typeface="+mj-lt"/>
              </a:rPr>
              <a:t>Contact</a:t>
            </a:r>
            <a:r>
              <a:rPr lang="en-GB" sz="1400">
                <a:solidFill>
                  <a:schemeClr val="tx2"/>
                </a:solidFill>
                <a:latin typeface="+mj-lt"/>
              </a:rPr>
              <a:t> </a:t>
            </a: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info.wewis@vlaanderen.be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bg1"/>
                </a:solidFill>
              </a:rPr>
              <a:t>tel</a:t>
            </a:r>
            <a:r>
              <a:rPr lang="en-GB" sz="1400">
                <a:solidFill>
                  <a:schemeClr val="bg1"/>
                </a:solidFill>
              </a:rPr>
              <a:t>: +32 2 553 42 56</a:t>
            </a:r>
          </a:p>
          <a:p>
            <a:pPr lvl="0">
              <a:lnSpc>
                <a:spcPct val="90000"/>
              </a:lnSpc>
            </a:pP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 err="1">
                <a:solidFill>
                  <a:schemeClr val="accent1"/>
                </a:solidFill>
                <a:latin typeface="+mj-lt"/>
              </a:rPr>
              <a:t>Adres</a:t>
            </a:r>
            <a:r>
              <a:rPr lang="en-GB" sz="1400">
                <a:solidFill>
                  <a:schemeClr val="accent1"/>
                </a:solidFill>
                <a:latin typeface="+mj-lt"/>
              </a:rPr>
              <a:t> 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Marie-Elisabeth </a:t>
            </a:r>
            <a:r>
              <a:rPr lang="en-GB" sz="1400" err="1">
                <a:solidFill>
                  <a:schemeClr val="bg1"/>
                </a:solidFill>
              </a:rPr>
              <a:t>Belpairegebouw</a:t>
            </a:r>
            <a:endParaRPr lang="en-GB" sz="1400">
              <a:solidFill>
                <a:schemeClr val="bg1"/>
              </a:solidFill>
            </a:endParaRP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Simon </a:t>
            </a:r>
            <a:r>
              <a:rPr lang="en-GB" sz="1400" err="1">
                <a:solidFill>
                  <a:schemeClr val="bg1"/>
                </a:solidFill>
              </a:rPr>
              <a:t>Bolivarlaan</a:t>
            </a:r>
            <a:r>
              <a:rPr lang="en-GB" sz="1400">
                <a:solidFill>
                  <a:schemeClr val="bg1"/>
                </a:solidFill>
              </a:rPr>
              <a:t> 17</a:t>
            </a:r>
          </a:p>
          <a:p>
            <a:pPr lvl="0">
              <a:lnSpc>
                <a:spcPct val="90000"/>
              </a:lnSpc>
            </a:pPr>
            <a:r>
              <a:rPr lang="en-GB" sz="1400">
                <a:solidFill>
                  <a:schemeClr val="bg1"/>
                </a:solidFill>
              </a:rPr>
              <a:t>1000 Brussel</a:t>
            </a:r>
            <a:endParaRPr lang="en-BE" sz="1400">
              <a:solidFill>
                <a:schemeClr val="bg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395E1A-5B77-633F-64D1-BEAA1C39CC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1601" y="504825"/>
            <a:ext cx="2462213" cy="4176713"/>
          </a:xfrm>
        </p:spPr>
        <p:txBody>
          <a:bodyPr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FA6BA-7395-2198-5A43-FCDF55DD7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/>
          <a:stretch/>
        </p:blipFill>
        <p:spPr>
          <a:xfrm>
            <a:off x="4697047" y="-20831"/>
            <a:ext cx="4446954" cy="516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8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6A4ADAF-486E-A3AB-656D-55757011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81F02-5C81-463B-9C42-73902BF057AA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629695C-101F-1313-8552-5241205D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49CE6E-111F-07CF-C200-08C4C484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28F55-DFD6-487C-9249-190AD085661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43475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pagina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013660"/>
            <a:ext cx="7416000" cy="2754000"/>
          </a:xfrm>
        </p:spPr>
        <p:txBody>
          <a:bodyPr bIns="0"/>
          <a:lstStyle>
            <a:lvl1pPr marL="0" indent="0">
              <a:lnSpc>
                <a:spcPct val="100000"/>
              </a:lnSpc>
              <a:buFontTx/>
              <a:buBlip>
                <a:blip r:embed="rId2"/>
              </a:buBlip>
              <a:defRPr sz="1800">
                <a:latin typeface="+mn-lt"/>
              </a:defRPr>
            </a:lvl1pPr>
            <a:lvl2pPr>
              <a:lnSpc>
                <a:spcPct val="100000"/>
              </a:lnSpc>
              <a:buSzPct val="75000"/>
              <a:buFontTx/>
              <a:buBlip>
                <a:blip r:embed="rId3"/>
              </a:buBlip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buSzPct val="85000"/>
              <a:defRPr sz="1200">
                <a:latin typeface="+mn-lt"/>
              </a:defRPr>
            </a:lvl3pPr>
            <a:lvl4pPr>
              <a:lnSpc>
                <a:spcPct val="100000"/>
              </a:lnSpc>
              <a:defRPr sz="1200">
                <a:latin typeface="+mn-lt"/>
              </a:defRPr>
            </a:lvl4pPr>
            <a:lvl5pPr>
              <a:lnSpc>
                <a:spcPct val="100000"/>
              </a:lnSpc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7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F462A5C-14E7-4328-8096-B9D21C128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921026"/>
            <a:ext cx="7416000" cy="788504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3009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F1A3ECA1-B3A0-4F0C-AFDC-A376AD3E72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7210" y="3188521"/>
            <a:ext cx="817479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1" i="0">
                <a:solidFill>
                  <a:schemeClr val="bg1"/>
                </a:solidFill>
                <a:latin typeface="Flanders Art Sans" panose="00000500000000000000" pitchFamily="2" charset="0"/>
                <a:cs typeface="Flanders Art Sans" panose="000005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18852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1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10042 h 10042"/>
              <a:gd name="connsiteX4" fmla="*/ 0 w 10007"/>
              <a:gd name="connsiteY4" fmla="*/ 0 h 10042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9428 h 10042"/>
              <a:gd name="connsiteX4" fmla="*/ 0 w 10007"/>
              <a:gd name="connsiteY4" fmla="*/ 0 h 10042"/>
              <a:gd name="connsiteX0" fmla="*/ 0 w 10007"/>
              <a:gd name="connsiteY0" fmla="*/ 0 h 9428"/>
              <a:gd name="connsiteX1" fmla="*/ 10007 w 10007"/>
              <a:gd name="connsiteY1" fmla="*/ 42 h 9428"/>
              <a:gd name="connsiteX2" fmla="*/ 10007 w 10007"/>
              <a:gd name="connsiteY2" fmla="*/ 5652 h 9428"/>
              <a:gd name="connsiteX3" fmla="*/ 7 w 10007"/>
              <a:gd name="connsiteY3" fmla="*/ 9428 h 9428"/>
              <a:gd name="connsiteX4" fmla="*/ 0 w 10007"/>
              <a:gd name="connsiteY4" fmla="*/ 0 h 9428"/>
              <a:gd name="connsiteX0" fmla="*/ 0 w 10017"/>
              <a:gd name="connsiteY0" fmla="*/ 0 h 10000"/>
              <a:gd name="connsiteX1" fmla="*/ 10017 w 10017"/>
              <a:gd name="connsiteY1" fmla="*/ 6 h 10000"/>
              <a:gd name="connsiteX2" fmla="*/ 10000 w 10017"/>
              <a:gd name="connsiteY2" fmla="*/ 5995 h 10000"/>
              <a:gd name="connsiteX3" fmla="*/ 7 w 10017"/>
              <a:gd name="connsiteY3" fmla="*/ 10000 h 10000"/>
              <a:gd name="connsiteX4" fmla="*/ 0 w 10017"/>
              <a:gd name="connsiteY4" fmla="*/ 0 h 10000"/>
              <a:gd name="connsiteX0" fmla="*/ 0 w 10010"/>
              <a:gd name="connsiteY0" fmla="*/ 7 h 10007"/>
              <a:gd name="connsiteX1" fmla="*/ 10010 w 10010"/>
              <a:gd name="connsiteY1" fmla="*/ 0 h 10007"/>
              <a:gd name="connsiteX2" fmla="*/ 10000 w 10010"/>
              <a:gd name="connsiteY2" fmla="*/ 6002 h 10007"/>
              <a:gd name="connsiteX3" fmla="*/ 7 w 10010"/>
              <a:gd name="connsiteY3" fmla="*/ 10007 h 10007"/>
              <a:gd name="connsiteX4" fmla="*/ 0 w 10010"/>
              <a:gd name="connsiteY4" fmla="*/ 7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07">
                <a:moveTo>
                  <a:pt x="0" y="7"/>
                </a:moveTo>
                <a:lnTo>
                  <a:pt x="10010" y="0"/>
                </a:lnTo>
                <a:cubicBezTo>
                  <a:pt x="10004" y="1996"/>
                  <a:pt x="10006" y="4006"/>
                  <a:pt x="10000" y="6002"/>
                </a:cubicBezTo>
                <a:lnTo>
                  <a:pt x="7" y="10007"/>
                </a:lnTo>
                <a:cubicBezTo>
                  <a:pt x="5" y="6457"/>
                  <a:pt x="2" y="3557"/>
                  <a:pt x="0" y="7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 typeface="+mj-lt"/>
              <a:buNone/>
              <a:defRPr/>
            </a:lvl1pPr>
            <a:lvl2pPr marL="576000" indent="-288000">
              <a:buFont typeface="Arial" charset="0"/>
              <a:buChar char="•"/>
              <a:defRPr/>
            </a:lvl2pPr>
            <a:lvl3pPr marL="918900" indent="-342900">
              <a:buFont typeface="Arial" charset="0"/>
              <a:buChar char="•"/>
              <a:defRPr/>
            </a:lvl3pPr>
          </a:lstStyle>
          <a:p>
            <a:pPr lvl="0"/>
            <a:endParaRPr lang="nl-NL" dirty="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7210" y="3188521"/>
            <a:ext cx="817479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1" i="0">
                <a:solidFill>
                  <a:schemeClr val="bg1"/>
                </a:solidFill>
                <a:latin typeface="Flanders Art Sans" panose="00000500000000000000" pitchFamily="2" charset="0"/>
                <a:cs typeface="Flanders Art Sans" panose="000005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18852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43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9343E309-626D-4B29-B306-68903B8BA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647170" y="1152000"/>
            <a:ext cx="6208830" cy="3216146"/>
          </a:xfrm>
        </p:spPr>
        <p:txBody>
          <a:bodyPr anchor="b" anchorCtr="0">
            <a:noAutofit/>
          </a:bodyPr>
          <a:lstStyle>
            <a:lvl1pPr indent="0" algn="r">
              <a:lnSpc>
                <a:spcPts val="8400"/>
              </a:lnSpc>
              <a:defRPr sz="8000" b="1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40000" y="4320000"/>
            <a:ext cx="7416000" cy="496080"/>
          </a:xfrm>
        </p:spPr>
        <p:txBody>
          <a:bodyPr bIns="0">
            <a:noAutofit/>
          </a:bodyPr>
          <a:lstStyle>
            <a:lvl1pPr marL="0" indent="0" algn="r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0847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647170" y="1152000"/>
            <a:ext cx="6208830" cy="3216146"/>
          </a:xfrm>
        </p:spPr>
        <p:txBody>
          <a:bodyPr anchor="b" anchorCtr="0">
            <a:noAutofit/>
          </a:bodyPr>
          <a:lstStyle>
            <a:lvl1pPr indent="0" algn="r">
              <a:lnSpc>
                <a:spcPts val="8400"/>
              </a:lnSpc>
              <a:defRPr sz="8000" b="1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40000" y="4320000"/>
            <a:ext cx="7416000" cy="496080"/>
          </a:xfrm>
        </p:spPr>
        <p:txBody>
          <a:bodyPr bIns="0">
            <a:noAutofit/>
          </a:bodyPr>
          <a:lstStyle>
            <a:lvl1pPr marL="0" indent="0" algn="r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9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10042 h 10042"/>
              <a:gd name="connsiteX4" fmla="*/ 0 w 10007"/>
              <a:gd name="connsiteY4" fmla="*/ 0 h 10042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9428 h 10042"/>
              <a:gd name="connsiteX4" fmla="*/ 0 w 10007"/>
              <a:gd name="connsiteY4" fmla="*/ 0 h 10042"/>
              <a:gd name="connsiteX0" fmla="*/ 0 w 10007"/>
              <a:gd name="connsiteY0" fmla="*/ 0 h 9428"/>
              <a:gd name="connsiteX1" fmla="*/ 10007 w 10007"/>
              <a:gd name="connsiteY1" fmla="*/ 42 h 9428"/>
              <a:gd name="connsiteX2" fmla="*/ 10007 w 10007"/>
              <a:gd name="connsiteY2" fmla="*/ 5652 h 9428"/>
              <a:gd name="connsiteX3" fmla="*/ 7 w 10007"/>
              <a:gd name="connsiteY3" fmla="*/ 9428 h 9428"/>
              <a:gd name="connsiteX4" fmla="*/ 0 w 10007"/>
              <a:gd name="connsiteY4" fmla="*/ 0 h 9428"/>
              <a:gd name="connsiteX0" fmla="*/ 0 w 10017"/>
              <a:gd name="connsiteY0" fmla="*/ 0 h 10000"/>
              <a:gd name="connsiteX1" fmla="*/ 10017 w 10017"/>
              <a:gd name="connsiteY1" fmla="*/ 6 h 10000"/>
              <a:gd name="connsiteX2" fmla="*/ 10000 w 10017"/>
              <a:gd name="connsiteY2" fmla="*/ 5995 h 10000"/>
              <a:gd name="connsiteX3" fmla="*/ 7 w 10017"/>
              <a:gd name="connsiteY3" fmla="*/ 10000 h 10000"/>
              <a:gd name="connsiteX4" fmla="*/ 0 w 10017"/>
              <a:gd name="connsiteY4" fmla="*/ 0 h 10000"/>
              <a:gd name="connsiteX0" fmla="*/ 0 w 10010"/>
              <a:gd name="connsiteY0" fmla="*/ 7 h 10007"/>
              <a:gd name="connsiteX1" fmla="*/ 10010 w 10010"/>
              <a:gd name="connsiteY1" fmla="*/ 0 h 10007"/>
              <a:gd name="connsiteX2" fmla="*/ 10000 w 10010"/>
              <a:gd name="connsiteY2" fmla="*/ 6002 h 10007"/>
              <a:gd name="connsiteX3" fmla="*/ 7 w 10010"/>
              <a:gd name="connsiteY3" fmla="*/ 10007 h 10007"/>
              <a:gd name="connsiteX4" fmla="*/ 0 w 10010"/>
              <a:gd name="connsiteY4" fmla="*/ 7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07">
                <a:moveTo>
                  <a:pt x="0" y="7"/>
                </a:moveTo>
                <a:lnTo>
                  <a:pt x="10010" y="0"/>
                </a:lnTo>
                <a:cubicBezTo>
                  <a:pt x="10004" y="1996"/>
                  <a:pt x="10006" y="4006"/>
                  <a:pt x="10000" y="6002"/>
                </a:cubicBezTo>
                <a:lnTo>
                  <a:pt x="7" y="10007"/>
                </a:lnTo>
                <a:cubicBezTo>
                  <a:pt x="5" y="6457"/>
                  <a:pt x="2" y="3557"/>
                  <a:pt x="0" y="7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 typeface="+mj-lt"/>
              <a:buNone/>
              <a:defRPr/>
            </a:lvl1pPr>
            <a:lvl2pPr marL="576000" indent="-288000">
              <a:buFont typeface="Arial" charset="0"/>
              <a:buChar char="•"/>
              <a:defRPr/>
            </a:lvl2pPr>
            <a:lvl3pPr marL="918900" indent="-342900">
              <a:buFont typeface="Arial" charset="0"/>
              <a:buChar char="•"/>
              <a:defRPr/>
            </a:lvl3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47045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11309959-AF84-498A-8DFA-F4E330FDC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3528000"/>
            <a:ext cx="9144000" cy="16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39644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511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3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3528000"/>
            <a:ext cx="9144000" cy="16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39644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afbeelding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527425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1891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6">
            <a:extLst>
              <a:ext uri="{FF2B5EF4-FFF2-40B4-BE49-F238E27FC236}">
                <a16:creationId xmlns:a16="http://schemas.microsoft.com/office/drawing/2014/main" id="{C642E999-25E1-4B30-9A8F-E5A0EBF059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 flipH="1">
            <a:off x="-1" y="1"/>
            <a:ext cx="9143999" cy="5143500"/>
          </a:xfrm>
          <a:prstGeom prst="rect">
            <a:avLst/>
          </a:prstGeom>
        </p:spPr>
      </p:pic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EC373D21-8D77-443A-B9F0-AD7B7A1E3EBC}"/>
              </a:ext>
            </a:extLst>
          </p:cNvPr>
          <p:cNvSpPr/>
          <p:nvPr userDrawn="1"/>
        </p:nvSpPr>
        <p:spPr>
          <a:xfrm>
            <a:off x="-33749" y="1"/>
            <a:ext cx="4588819" cy="5151871"/>
          </a:xfrm>
          <a:custGeom>
            <a:avLst/>
            <a:gdLst>
              <a:gd name="connsiteX0" fmla="*/ 0 w 4588819"/>
              <a:gd name="connsiteY0" fmla="*/ 0 h 5151871"/>
              <a:gd name="connsiteX1" fmla="*/ 1641322 w 4588819"/>
              <a:gd name="connsiteY1" fmla="*/ 0 h 5151871"/>
              <a:gd name="connsiteX2" fmla="*/ 2607343 w 4588819"/>
              <a:gd name="connsiteY2" fmla="*/ 0 h 5151871"/>
              <a:gd name="connsiteX3" fmla="*/ 2820500 w 4588819"/>
              <a:gd name="connsiteY3" fmla="*/ 0 h 5151871"/>
              <a:gd name="connsiteX4" fmla="*/ 4588819 w 4588819"/>
              <a:gd name="connsiteY4" fmla="*/ 5151871 h 5151871"/>
              <a:gd name="connsiteX5" fmla="*/ 2607343 w 4588819"/>
              <a:gd name="connsiteY5" fmla="*/ 5151871 h 5151871"/>
              <a:gd name="connsiteX6" fmla="*/ 1641322 w 4588819"/>
              <a:gd name="connsiteY6" fmla="*/ 5151871 h 5151871"/>
              <a:gd name="connsiteX7" fmla="*/ 0 w 4588819"/>
              <a:gd name="connsiteY7" fmla="*/ 5151871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8819" h="5151871">
                <a:moveTo>
                  <a:pt x="0" y="0"/>
                </a:moveTo>
                <a:lnTo>
                  <a:pt x="1641322" y="0"/>
                </a:lnTo>
                <a:lnTo>
                  <a:pt x="2607343" y="0"/>
                </a:lnTo>
                <a:lnTo>
                  <a:pt x="2820500" y="0"/>
                </a:lnTo>
                <a:lnTo>
                  <a:pt x="4588819" y="5151871"/>
                </a:lnTo>
                <a:lnTo>
                  <a:pt x="2607343" y="5151871"/>
                </a:lnTo>
                <a:lnTo>
                  <a:pt x="1641322" y="5151871"/>
                </a:lnTo>
                <a:lnTo>
                  <a:pt x="0" y="51518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-8370"/>
            <a:ext cx="6208830" cy="3680718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3680719"/>
            <a:ext cx="3812052" cy="1192781"/>
          </a:xfr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691293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4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EC373D21-8D77-443A-B9F0-AD7B7A1E3EBC}"/>
              </a:ext>
            </a:extLst>
          </p:cNvPr>
          <p:cNvSpPr/>
          <p:nvPr userDrawn="1"/>
        </p:nvSpPr>
        <p:spPr>
          <a:xfrm>
            <a:off x="-33749" y="1"/>
            <a:ext cx="4588819" cy="5151871"/>
          </a:xfrm>
          <a:custGeom>
            <a:avLst/>
            <a:gdLst>
              <a:gd name="connsiteX0" fmla="*/ 0 w 4588819"/>
              <a:gd name="connsiteY0" fmla="*/ 0 h 5151871"/>
              <a:gd name="connsiteX1" fmla="*/ 1641322 w 4588819"/>
              <a:gd name="connsiteY1" fmla="*/ 0 h 5151871"/>
              <a:gd name="connsiteX2" fmla="*/ 2607343 w 4588819"/>
              <a:gd name="connsiteY2" fmla="*/ 0 h 5151871"/>
              <a:gd name="connsiteX3" fmla="*/ 2820500 w 4588819"/>
              <a:gd name="connsiteY3" fmla="*/ 0 h 5151871"/>
              <a:gd name="connsiteX4" fmla="*/ 4588819 w 4588819"/>
              <a:gd name="connsiteY4" fmla="*/ 5151871 h 5151871"/>
              <a:gd name="connsiteX5" fmla="*/ 2607343 w 4588819"/>
              <a:gd name="connsiteY5" fmla="*/ 5151871 h 5151871"/>
              <a:gd name="connsiteX6" fmla="*/ 1641322 w 4588819"/>
              <a:gd name="connsiteY6" fmla="*/ 5151871 h 5151871"/>
              <a:gd name="connsiteX7" fmla="*/ 0 w 4588819"/>
              <a:gd name="connsiteY7" fmla="*/ 5151871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8819" h="5151871">
                <a:moveTo>
                  <a:pt x="0" y="0"/>
                </a:moveTo>
                <a:lnTo>
                  <a:pt x="1641322" y="0"/>
                </a:lnTo>
                <a:lnTo>
                  <a:pt x="2607343" y="0"/>
                </a:lnTo>
                <a:lnTo>
                  <a:pt x="2820500" y="0"/>
                </a:lnTo>
                <a:lnTo>
                  <a:pt x="4588819" y="5151871"/>
                </a:lnTo>
                <a:lnTo>
                  <a:pt x="2607343" y="5151871"/>
                </a:lnTo>
                <a:lnTo>
                  <a:pt x="1641322" y="5151871"/>
                </a:lnTo>
                <a:lnTo>
                  <a:pt x="0" y="515187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-8370"/>
            <a:ext cx="6208830" cy="3680718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3680719"/>
            <a:ext cx="3812052" cy="1192781"/>
          </a:xfr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771842" y="-5195"/>
            <a:ext cx="6372158" cy="51612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32"/>
              <a:gd name="connsiteY0" fmla="*/ 0 h 10044"/>
              <a:gd name="connsiteX1" fmla="*/ 10000 w 10032"/>
              <a:gd name="connsiteY1" fmla="*/ 0 h 10044"/>
              <a:gd name="connsiteX2" fmla="*/ 10032 w 10032"/>
              <a:gd name="connsiteY2" fmla="*/ 10044 h 10044"/>
              <a:gd name="connsiteX3" fmla="*/ 2000 w 10032"/>
              <a:gd name="connsiteY3" fmla="*/ 10000 h 10044"/>
              <a:gd name="connsiteX4" fmla="*/ 0 w 10032"/>
              <a:gd name="connsiteY4" fmla="*/ 0 h 10044"/>
              <a:gd name="connsiteX0" fmla="*/ 0 w 10012"/>
              <a:gd name="connsiteY0" fmla="*/ 0 h 10019"/>
              <a:gd name="connsiteX1" fmla="*/ 10000 w 10012"/>
              <a:gd name="connsiteY1" fmla="*/ 0 h 10019"/>
              <a:gd name="connsiteX2" fmla="*/ 10012 w 10012"/>
              <a:gd name="connsiteY2" fmla="*/ 10019 h 10019"/>
              <a:gd name="connsiteX3" fmla="*/ 2000 w 10012"/>
              <a:gd name="connsiteY3" fmla="*/ 10000 h 10019"/>
              <a:gd name="connsiteX4" fmla="*/ 0 w 10012"/>
              <a:gd name="connsiteY4" fmla="*/ 0 h 10019"/>
              <a:gd name="connsiteX0" fmla="*/ 0 w 10012"/>
              <a:gd name="connsiteY0" fmla="*/ 0 h 10019"/>
              <a:gd name="connsiteX1" fmla="*/ 10000 w 10012"/>
              <a:gd name="connsiteY1" fmla="*/ 0 h 10019"/>
              <a:gd name="connsiteX2" fmla="*/ 10012 w 10012"/>
              <a:gd name="connsiteY2" fmla="*/ 10019 h 10019"/>
              <a:gd name="connsiteX3" fmla="*/ 2842 w 10012"/>
              <a:gd name="connsiteY3" fmla="*/ 10018 h 10019"/>
              <a:gd name="connsiteX4" fmla="*/ 0 w 10012"/>
              <a:gd name="connsiteY4" fmla="*/ 0 h 10019"/>
              <a:gd name="connsiteX0" fmla="*/ 0 w 9938"/>
              <a:gd name="connsiteY0" fmla="*/ 6 h 10019"/>
              <a:gd name="connsiteX1" fmla="*/ 9926 w 9938"/>
              <a:gd name="connsiteY1" fmla="*/ 0 h 10019"/>
              <a:gd name="connsiteX2" fmla="*/ 9938 w 9938"/>
              <a:gd name="connsiteY2" fmla="*/ 10019 h 10019"/>
              <a:gd name="connsiteX3" fmla="*/ 2768 w 9938"/>
              <a:gd name="connsiteY3" fmla="*/ 10018 h 10019"/>
              <a:gd name="connsiteX4" fmla="*/ 0 w 9938"/>
              <a:gd name="connsiteY4" fmla="*/ 6 h 1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8" h="10019">
                <a:moveTo>
                  <a:pt x="0" y="6"/>
                </a:moveTo>
                <a:lnTo>
                  <a:pt x="9926" y="0"/>
                </a:lnTo>
                <a:cubicBezTo>
                  <a:pt x="9937" y="3348"/>
                  <a:pt x="9927" y="6671"/>
                  <a:pt x="9938" y="10019"/>
                </a:cubicBezTo>
                <a:lnTo>
                  <a:pt x="2768" y="10018"/>
                </a:lnTo>
                <a:lnTo>
                  <a:pt x="0" y="6"/>
                </a:ln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9303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21DA4D7F-2E15-4587-88C1-AE451B7053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 flipH="1">
            <a:off x="-1" y="1"/>
            <a:ext cx="9143999" cy="5143500"/>
          </a:xfrm>
          <a:prstGeom prst="rect">
            <a:avLst/>
          </a:prstGeom>
        </p:spPr>
      </p:pic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C8993703-78C8-4357-94E6-F443E03B826B}"/>
              </a:ext>
            </a:extLst>
          </p:cNvPr>
          <p:cNvSpPr/>
          <p:nvPr userDrawn="1"/>
        </p:nvSpPr>
        <p:spPr>
          <a:xfrm>
            <a:off x="-2" y="0"/>
            <a:ext cx="4072910" cy="5151871"/>
          </a:xfrm>
          <a:custGeom>
            <a:avLst/>
            <a:gdLst>
              <a:gd name="connsiteX0" fmla="*/ 0 w 4072910"/>
              <a:gd name="connsiteY0" fmla="*/ 0 h 5135569"/>
              <a:gd name="connsiteX1" fmla="*/ 2304591 w 4072910"/>
              <a:gd name="connsiteY1" fmla="*/ 0 h 5135569"/>
              <a:gd name="connsiteX2" fmla="*/ 4072910 w 4072910"/>
              <a:gd name="connsiteY2" fmla="*/ 5135569 h 5135569"/>
              <a:gd name="connsiteX3" fmla="*/ 0 w 4072910"/>
              <a:gd name="connsiteY3" fmla="*/ 5135569 h 5135569"/>
              <a:gd name="connsiteX4" fmla="*/ 0 w 4072910"/>
              <a:gd name="connsiteY4" fmla="*/ 0 h 51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10" h="5135569">
                <a:moveTo>
                  <a:pt x="0" y="0"/>
                </a:moveTo>
                <a:lnTo>
                  <a:pt x="2304591" y="0"/>
                </a:lnTo>
                <a:lnTo>
                  <a:pt x="4072910" y="5135569"/>
                </a:lnTo>
                <a:lnTo>
                  <a:pt x="0" y="513556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39644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85580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5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C8993703-78C8-4357-94E6-F443E03B826B}"/>
              </a:ext>
            </a:extLst>
          </p:cNvPr>
          <p:cNvSpPr/>
          <p:nvPr userDrawn="1"/>
        </p:nvSpPr>
        <p:spPr>
          <a:xfrm>
            <a:off x="-2" y="0"/>
            <a:ext cx="4072910" cy="5151871"/>
          </a:xfrm>
          <a:custGeom>
            <a:avLst/>
            <a:gdLst>
              <a:gd name="connsiteX0" fmla="*/ 0 w 4072910"/>
              <a:gd name="connsiteY0" fmla="*/ 0 h 5135569"/>
              <a:gd name="connsiteX1" fmla="*/ 2304591 w 4072910"/>
              <a:gd name="connsiteY1" fmla="*/ 0 h 5135569"/>
              <a:gd name="connsiteX2" fmla="*/ 4072910 w 4072910"/>
              <a:gd name="connsiteY2" fmla="*/ 5135569 h 5135569"/>
              <a:gd name="connsiteX3" fmla="*/ 0 w 4072910"/>
              <a:gd name="connsiteY3" fmla="*/ 5135569 h 5135569"/>
              <a:gd name="connsiteX4" fmla="*/ 0 w 4072910"/>
              <a:gd name="connsiteY4" fmla="*/ 0 h 51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10" h="5135569">
                <a:moveTo>
                  <a:pt x="0" y="0"/>
                </a:moveTo>
                <a:lnTo>
                  <a:pt x="2304591" y="0"/>
                </a:lnTo>
                <a:lnTo>
                  <a:pt x="4072910" y="5135569"/>
                </a:lnTo>
                <a:lnTo>
                  <a:pt x="0" y="513556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39644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297090" y="-5195"/>
            <a:ext cx="6846910" cy="51612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32"/>
              <a:gd name="connsiteY0" fmla="*/ 0 h 10044"/>
              <a:gd name="connsiteX1" fmla="*/ 10000 w 10032"/>
              <a:gd name="connsiteY1" fmla="*/ 0 h 10044"/>
              <a:gd name="connsiteX2" fmla="*/ 10032 w 10032"/>
              <a:gd name="connsiteY2" fmla="*/ 10044 h 10044"/>
              <a:gd name="connsiteX3" fmla="*/ 2000 w 10032"/>
              <a:gd name="connsiteY3" fmla="*/ 10000 h 10044"/>
              <a:gd name="connsiteX4" fmla="*/ 0 w 10032"/>
              <a:gd name="connsiteY4" fmla="*/ 0 h 10044"/>
              <a:gd name="connsiteX0" fmla="*/ 0 w 10012"/>
              <a:gd name="connsiteY0" fmla="*/ 0 h 10019"/>
              <a:gd name="connsiteX1" fmla="*/ 10000 w 10012"/>
              <a:gd name="connsiteY1" fmla="*/ 0 h 10019"/>
              <a:gd name="connsiteX2" fmla="*/ 10012 w 10012"/>
              <a:gd name="connsiteY2" fmla="*/ 10019 h 10019"/>
              <a:gd name="connsiteX3" fmla="*/ 2000 w 10012"/>
              <a:gd name="connsiteY3" fmla="*/ 10000 h 10019"/>
              <a:gd name="connsiteX4" fmla="*/ 0 w 10012"/>
              <a:gd name="connsiteY4" fmla="*/ 0 h 10019"/>
              <a:gd name="connsiteX0" fmla="*/ 0 w 10012"/>
              <a:gd name="connsiteY0" fmla="*/ 0 h 10019"/>
              <a:gd name="connsiteX1" fmla="*/ 10000 w 10012"/>
              <a:gd name="connsiteY1" fmla="*/ 0 h 10019"/>
              <a:gd name="connsiteX2" fmla="*/ 10012 w 10012"/>
              <a:gd name="connsiteY2" fmla="*/ 10019 h 10019"/>
              <a:gd name="connsiteX3" fmla="*/ 2842 w 10012"/>
              <a:gd name="connsiteY3" fmla="*/ 10018 h 10019"/>
              <a:gd name="connsiteX4" fmla="*/ 0 w 10012"/>
              <a:gd name="connsiteY4" fmla="*/ 0 h 10019"/>
              <a:gd name="connsiteX0" fmla="*/ 0 w 9938"/>
              <a:gd name="connsiteY0" fmla="*/ 6 h 10019"/>
              <a:gd name="connsiteX1" fmla="*/ 9926 w 9938"/>
              <a:gd name="connsiteY1" fmla="*/ 0 h 10019"/>
              <a:gd name="connsiteX2" fmla="*/ 9938 w 9938"/>
              <a:gd name="connsiteY2" fmla="*/ 10019 h 10019"/>
              <a:gd name="connsiteX3" fmla="*/ 2768 w 9938"/>
              <a:gd name="connsiteY3" fmla="*/ 10018 h 10019"/>
              <a:gd name="connsiteX4" fmla="*/ 0 w 9938"/>
              <a:gd name="connsiteY4" fmla="*/ 6 h 10019"/>
              <a:gd name="connsiteX0" fmla="*/ 0 w 10000"/>
              <a:gd name="connsiteY0" fmla="*/ 6 h 10000"/>
              <a:gd name="connsiteX1" fmla="*/ 9988 w 10000"/>
              <a:gd name="connsiteY1" fmla="*/ 0 h 10000"/>
              <a:gd name="connsiteX2" fmla="*/ 10000 w 10000"/>
              <a:gd name="connsiteY2" fmla="*/ 10000 h 10000"/>
              <a:gd name="connsiteX3" fmla="*/ 2633 w 10000"/>
              <a:gd name="connsiteY3" fmla="*/ 9987 h 10000"/>
              <a:gd name="connsiteX4" fmla="*/ 0 w 10000"/>
              <a:gd name="connsiteY4" fmla="*/ 6 h 10000"/>
              <a:gd name="connsiteX0" fmla="*/ 0 w 9945"/>
              <a:gd name="connsiteY0" fmla="*/ 0 h 10000"/>
              <a:gd name="connsiteX1" fmla="*/ 9933 w 9945"/>
              <a:gd name="connsiteY1" fmla="*/ 0 h 10000"/>
              <a:gd name="connsiteX2" fmla="*/ 9945 w 9945"/>
              <a:gd name="connsiteY2" fmla="*/ 10000 h 10000"/>
              <a:gd name="connsiteX3" fmla="*/ 2578 w 9945"/>
              <a:gd name="connsiteY3" fmla="*/ 9987 h 10000"/>
              <a:gd name="connsiteX4" fmla="*/ 0 w 9945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" h="10000">
                <a:moveTo>
                  <a:pt x="0" y="0"/>
                </a:moveTo>
                <a:lnTo>
                  <a:pt x="9933" y="0"/>
                </a:lnTo>
                <a:cubicBezTo>
                  <a:pt x="9944" y="3342"/>
                  <a:pt x="9934" y="6658"/>
                  <a:pt x="9945" y="10000"/>
                </a:cubicBezTo>
                <a:lnTo>
                  <a:pt x="2578" y="998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80960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25F69C85-C6DD-4BC3-8314-EA3BDA4131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5B48A23E-874B-45DF-B53D-CEC7FB70A9ED}"/>
              </a:ext>
            </a:extLst>
          </p:cNvPr>
          <p:cNvSpPr/>
          <p:nvPr userDrawn="1"/>
        </p:nvSpPr>
        <p:spPr>
          <a:xfrm>
            <a:off x="7349824" y="2"/>
            <a:ext cx="1794174" cy="5151871"/>
          </a:xfrm>
          <a:custGeom>
            <a:avLst/>
            <a:gdLst>
              <a:gd name="connsiteX0" fmla="*/ 0 w 1794174"/>
              <a:gd name="connsiteY0" fmla="*/ 0 h 5151871"/>
              <a:gd name="connsiteX1" fmla="*/ 1794174 w 1794174"/>
              <a:gd name="connsiteY1" fmla="*/ 0 h 5151871"/>
              <a:gd name="connsiteX2" fmla="*/ 1794174 w 1794174"/>
              <a:gd name="connsiteY2" fmla="*/ 5151871 h 5151871"/>
              <a:gd name="connsiteX3" fmla="*/ 1768319 w 1794174"/>
              <a:gd name="connsiteY3" fmla="*/ 5151871 h 5151871"/>
              <a:gd name="connsiteX4" fmla="*/ 0 w 1794174"/>
              <a:gd name="connsiteY4" fmla="*/ 0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74" h="5151871">
                <a:moveTo>
                  <a:pt x="0" y="0"/>
                </a:moveTo>
                <a:lnTo>
                  <a:pt x="1794174" y="0"/>
                </a:lnTo>
                <a:lnTo>
                  <a:pt x="1794174" y="5151871"/>
                </a:lnTo>
                <a:lnTo>
                  <a:pt x="1768319" y="51518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199660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424178"/>
            <a:ext cx="7416000" cy="496080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9912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6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5B48A23E-874B-45DF-B53D-CEC7FB70A9ED}"/>
              </a:ext>
            </a:extLst>
          </p:cNvPr>
          <p:cNvSpPr/>
          <p:nvPr userDrawn="1"/>
        </p:nvSpPr>
        <p:spPr>
          <a:xfrm>
            <a:off x="7349824" y="2"/>
            <a:ext cx="1794174" cy="5151871"/>
          </a:xfrm>
          <a:custGeom>
            <a:avLst/>
            <a:gdLst>
              <a:gd name="connsiteX0" fmla="*/ 0 w 1794174"/>
              <a:gd name="connsiteY0" fmla="*/ 0 h 5151871"/>
              <a:gd name="connsiteX1" fmla="*/ 1794174 w 1794174"/>
              <a:gd name="connsiteY1" fmla="*/ 0 h 5151871"/>
              <a:gd name="connsiteX2" fmla="*/ 1794174 w 1794174"/>
              <a:gd name="connsiteY2" fmla="*/ 5151871 h 5151871"/>
              <a:gd name="connsiteX3" fmla="*/ 1768319 w 1794174"/>
              <a:gd name="connsiteY3" fmla="*/ 5151871 h 5151871"/>
              <a:gd name="connsiteX4" fmla="*/ 0 w 1794174"/>
              <a:gd name="connsiteY4" fmla="*/ 0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74" h="5151871">
                <a:moveTo>
                  <a:pt x="0" y="0"/>
                </a:moveTo>
                <a:lnTo>
                  <a:pt x="1794174" y="0"/>
                </a:lnTo>
                <a:lnTo>
                  <a:pt x="1794174" y="5151871"/>
                </a:lnTo>
                <a:lnTo>
                  <a:pt x="1768319" y="51518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199660"/>
            <a:ext cx="6208830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424178"/>
            <a:ext cx="7416000" cy="496080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-3332" y="-6462"/>
            <a:ext cx="9147332" cy="5149962"/>
          </a:xfrm>
          <a:custGeom>
            <a:avLst/>
            <a:gdLst>
              <a:gd name="connsiteX0" fmla="*/ 0 w 9144000"/>
              <a:gd name="connsiteY0" fmla="*/ 5143500 h 5143500"/>
              <a:gd name="connsiteX1" fmla="*/ 1285875 w 9144000"/>
              <a:gd name="connsiteY1" fmla="*/ 0 h 5143500"/>
              <a:gd name="connsiteX2" fmla="*/ 7858125 w 9144000"/>
              <a:gd name="connsiteY2" fmla="*/ 0 h 5143500"/>
              <a:gd name="connsiteX3" fmla="*/ 9144000 w 9144000"/>
              <a:gd name="connsiteY3" fmla="*/ 5143500 h 5143500"/>
              <a:gd name="connsiteX4" fmla="*/ 0 w 9144000"/>
              <a:gd name="connsiteY4" fmla="*/ 5143500 h 5143500"/>
              <a:gd name="connsiteX0" fmla="*/ 0 w 9144000"/>
              <a:gd name="connsiteY0" fmla="*/ 5149962 h 5149962"/>
              <a:gd name="connsiteX1" fmla="*/ 1285875 w 9144000"/>
              <a:gd name="connsiteY1" fmla="*/ 6462 h 5149962"/>
              <a:gd name="connsiteX2" fmla="*/ 7344381 w 9144000"/>
              <a:gd name="connsiteY2" fmla="*/ 0 h 5149962"/>
              <a:gd name="connsiteX3" fmla="*/ 9144000 w 9144000"/>
              <a:gd name="connsiteY3" fmla="*/ 5149962 h 5149962"/>
              <a:gd name="connsiteX4" fmla="*/ 0 w 9144000"/>
              <a:gd name="connsiteY4" fmla="*/ 5149962 h 5149962"/>
              <a:gd name="connsiteX0" fmla="*/ 3332 w 9147332"/>
              <a:gd name="connsiteY0" fmla="*/ 5149962 h 5149962"/>
              <a:gd name="connsiteX1" fmla="*/ 0 w 9147332"/>
              <a:gd name="connsiteY1" fmla="*/ 3231 h 5149962"/>
              <a:gd name="connsiteX2" fmla="*/ 7347713 w 9147332"/>
              <a:gd name="connsiteY2" fmla="*/ 0 h 5149962"/>
              <a:gd name="connsiteX3" fmla="*/ 9147332 w 9147332"/>
              <a:gd name="connsiteY3" fmla="*/ 5149962 h 5149962"/>
              <a:gd name="connsiteX4" fmla="*/ 3332 w 9147332"/>
              <a:gd name="connsiteY4" fmla="*/ 5149962 h 514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332" h="5149962">
                <a:moveTo>
                  <a:pt x="3332" y="5149962"/>
                </a:moveTo>
                <a:cubicBezTo>
                  <a:pt x="2221" y="3434385"/>
                  <a:pt x="1111" y="1718808"/>
                  <a:pt x="0" y="3231"/>
                </a:cubicBezTo>
                <a:lnTo>
                  <a:pt x="7347713" y="0"/>
                </a:lnTo>
                <a:lnTo>
                  <a:pt x="9147332" y="5149962"/>
                </a:lnTo>
                <a:lnTo>
                  <a:pt x="3332" y="5149962"/>
                </a:ln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8921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035EF783-868C-46CB-BD26-985BAC3676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61BBA4B-93CD-45A0-B9AB-C45ABE27F6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3197" y="3188521"/>
            <a:ext cx="817479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1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18852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580677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9_blanco-beeldk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61BBA4B-93CD-45A0-B9AB-C45ABE27F6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43197" y="3188521"/>
            <a:ext cx="817479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18852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bg1"/>
                </a:solidFill>
                <a:latin typeface="Flanders Art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9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10042 h 10042"/>
              <a:gd name="connsiteX4" fmla="*/ 0 w 10007"/>
              <a:gd name="connsiteY4" fmla="*/ 0 h 10042"/>
              <a:gd name="connsiteX0" fmla="*/ 0 w 10007"/>
              <a:gd name="connsiteY0" fmla="*/ 0 h 10042"/>
              <a:gd name="connsiteX1" fmla="*/ 10007 w 10007"/>
              <a:gd name="connsiteY1" fmla="*/ 42 h 10042"/>
              <a:gd name="connsiteX2" fmla="*/ 10007 w 10007"/>
              <a:gd name="connsiteY2" fmla="*/ 10042 h 10042"/>
              <a:gd name="connsiteX3" fmla="*/ 7 w 10007"/>
              <a:gd name="connsiteY3" fmla="*/ 9428 h 10042"/>
              <a:gd name="connsiteX4" fmla="*/ 0 w 10007"/>
              <a:gd name="connsiteY4" fmla="*/ 0 h 10042"/>
              <a:gd name="connsiteX0" fmla="*/ 0 w 10007"/>
              <a:gd name="connsiteY0" fmla="*/ 0 h 9428"/>
              <a:gd name="connsiteX1" fmla="*/ 10007 w 10007"/>
              <a:gd name="connsiteY1" fmla="*/ 42 h 9428"/>
              <a:gd name="connsiteX2" fmla="*/ 10007 w 10007"/>
              <a:gd name="connsiteY2" fmla="*/ 5652 h 9428"/>
              <a:gd name="connsiteX3" fmla="*/ 7 w 10007"/>
              <a:gd name="connsiteY3" fmla="*/ 9428 h 9428"/>
              <a:gd name="connsiteX4" fmla="*/ 0 w 10007"/>
              <a:gd name="connsiteY4" fmla="*/ 0 h 9428"/>
              <a:gd name="connsiteX0" fmla="*/ 0 w 10017"/>
              <a:gd name="connsiteY0" fmla="*/ 0 h 10000"/>
              <a:gd name="connsiteX1" fmla="*/ 10017 w 10017"/>
              <a:gd name="connsiteY1" fmla="*/ 6 h 10000"/>
              <a:gd name="connsiteX2" fmla="*/ 10000 w 10017"/>
              <a:gd name="connsiteY2" fmla="*/ 5995 h 10000"/>
              <a:gd name="connsiteX3" fmla="*/ 7 w 10017"/>
              <a:gd name="connsiteY3" fmla="*/ 10000 h 10000"/>
              <a:gd name="connsiteX4" fmla="*/ 0 w 10017"/>
              <a:gd name="connsiteY4" fmla="*/ 0 h 10000"/>
              <a:gd name="connsiteX0" fmla="*/ 0 w 10010"/>
              <a:gd name="connsiteY0" fmla="*/ 7 h 10007"/>
              <a:gd name="connsiteX1" fmla="*/ 10010 w 10010"/>
              <a:gd name="connsiteY1" fmla="*/ 0 h 10007"/>
              <a:gd name="connsiteX2" fmla="*/ 10000 w 10010"/>
              <a:gd name="connsiteY2" fmla="*/ 6002 h 10007"/>
              <a:gd name="connsiteX3" fmla="*/ 7 w 10010"/>
              <a:gd name="connsiteY3" fmla="*/ 10007 h 10007"/>
              <a:gd name="connsiteX4" fmla="*/ 0 w 10010"/>
              <a:gd name="connsiteY4" fmla="*/ 7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0" h="10007">
                <a:moveTo>
                  <a:pt x="0" y="7"/>
                </a:moveTo>
                <a:lnTo>
                  <a:pt x="10010" y="0"/>
                </a:lnTo>
                <a:cubicBezTo>
                  <a:pt x="10004" y="1996"/>
                  <a:pt x="10006" y="4006"/>
                  <a:pt x="10000" y="6002"/>
                </a:cubicBezTo>
                <a:lnTo>
                  <a:pt x="7" y="10007"/>
                </a:lnTo>
                <a:cubicBezTo>
                  <a:pt x="5" y="6457"/>
                  <a:pt x="2" y="3557"/>
                  <a:pt x="0" y="7"/>
                </a:cubicBezTo>
                <a:close/>
              </a:path>
            </a:pathLst>
          </a:custGeom>
        </p:spPr>
        <p:txBody>
          <a:bodyPr/>
          <a:lstStyle>
            <a:lvl1pPr marL="0" indent="0" algn="ctr">
              <a:buFont typeface="+mj-lt"/>
              <a:buNone/>
              <a:defRPr/>
            </a:lvl1pPr>
            <a:lvl2pPr marL="576000" indent="-288000">
              <a:buFont typeface="Arial" charset="0"/>
              <a:buChar char="•"/>
              <a:defRPr/>
            </a:lvl2pPr>
            <a:lvl3pPr marL="918900" indent="-342900">
              <a:buFont typeface="Arial" charset="0"/>
              <a:buChar char="•"/>
              <a:defRPr/>
            </a:lvl3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29560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8F0A8DDB-F7F5-4A8A-A4B9-5A6437C2BF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61BBA4B-93CD-45A0-B9AB-C45ABE27F6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2000" y="3188521"/>
            <a:ext cx="828000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1" i="0">
                <a:solidFill>
                  <a:schemeClr val="accent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07791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699847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0_blanco-beeldk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CA1E1DA-11B3-41B8-9CC4-651F02C4C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61BBA4B-93CD-45A0-B9AB-C45ABE27F6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1C555B6E-9F87-4877-9196-88840523D596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2000" y="3188521"/>
            <a:ext cx="8280000" cy="1684979"/>
          </a:xfrm>
        </p:spPr>
        <p:txBody>
          <a:bodyPr anchor="b" anchorCtr="0">
            <a:noAutofit/>
          </a:bodyPr>
          <a:lstStyle>
            <a:lvl1pPr indent="0" algn="r">
              <a:lnSpc>
                <a:spcPts val="5400"/>
              </a:lnSpc>
              <a:defRPr sz="5400" b="1" i="0">
                <a:solidFill>
                  <a:schemeClr val="accent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720340" y="3077911"/>
            <a:ext cx="5991660" cy="1029149"/>
          </a:xfrm>
        </p:spPr>
        <p:txBody>
          <a:bodyPr bIns="0" anchor="b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58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9" name="Tijdelijke aanduiding voor afbeelding 3"/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</p:spPr>
        <p:txBody>
          <a:bodyPr/>
          <a:lstStyle/>
          <a:p>
            <a:pPr marL="288000" marR="0" lvl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99952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>
            <a:extLst>
              <a:ext uri="{FF2B5EF4-FFF2-40B4-BE49-F238E27FC236}">
                <a16:creationId xmlns:a16="http://schemas.microsoft.com/office/drawing/2014/main" id="{B502F0E9-2FA4-464C-8EAF-88A053673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C494C81-F5BE-4F64-9769-1258AC5A23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872905"/>
            <a:ext cx="5005250" cy="2243522"/>
          </a:xfrm>
          <a:prstGeom prst="rect">
            <a:avLst/>
          </a:prstGeom>
        </p:spPr>
      </p:pic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647170" y="1332000"/>
            <a:ext cx="6208830" cy="3216146"/>
          </a:xfrm>
        </p:spPr>
        <p:txBody>
          <a:bodyPr anchor="b" anchorCtr="0">
            <a:noAutofit/>
          </a:bodyPr>
          <a:lstStyle>
            <a:lvl1pPr indent="0" algn="r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40000" y="4572214"/>
            <a:ext cx="7416000" cy="496080"/>
          </a:xfrm>
        </p:spPr>
        <p:txBody>
          <a:bodyPr bIns="0">
            <a:noAutofit/>
          </a:bodyPr>
          <a:lstStyle>
            <a:lvl1pPr marL="0" indent="0" algn="r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541576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1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3"/>
          <p:cNvSpPr>
            <a:spLocks noGrp="1"/>
          </p:cNvSpPr>
          <p:nvPr>
            <p:ph type="pic" sz="quarter" idx="10"/>
          </p:nvPr>
        </p:nvSpPr>
        <p:spPr>
          <a:xfrm>
            <a:off x="-6403" y="-3388"/>
            <a:ext cx="9159553" cy="4841261"/>
          </a:xfrm>
        </p:spPr>
        <p:txBody>
          <a:bodyPr/>
          <a:lstStyle/>
          <a:p>
            <a:pPr marL="288000" marR="0" lvl="0" indent="-2880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C494C81-F5BE-4F64-9769-1258AC5A23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872905"/>
            <a:ext cx="5005250" cy="2243522"/>
          </a:xfrm>
          <a:prstGeom prst="rect">
            <a:avLst/>
          </a:prstGeom>
        </p:spPr>
      </p:pic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4C77D4AF-2EFE-4CF9-8D11-F193F87552D0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647170" y="1332000"/>
            <a:ext cx="6208830" cy="3216146"/>
          </a:xfrm>
        </p:spPr>
        <p:txBody>
          <a:bodyPr anchor="b" anchorCtr="0">
            <a:noAutofit/>
          </a:bodyPr>
          <a:lstStyle>
            <a:lvl1pPr indent="0" algn="r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440000" y="4572214"/>
            <a:ext cx="7416000" cy="496080"/>
          </a:xfrm>
        </p:spPr>
        <p:txBody>
          <a:bodyPr bIns="0">
            <a:noAutofit/>
          </a:bodyPr>
          <a:lstStyle>
            <a:lvl1pPr marL="0" indent="0" algn="r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32339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, lucht, gebouw, grond&#10;&#10;Automatisch gegenereerde beschrijving">
            <a:extLst>
              <a:ext uri="{FF2B5EF4-FFF2-40B4-BE49-F238E27FC236}">
                <a16:creationId xmlns:a16="http://schemas.microsoft.com/office/drawing/2014/main" id="{73ADFACB-B5D3-49DD-9AF1-CAC95EA53F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" t="19201" r="2821" b="1324"/>
          <a:stretch/>
        </p:blipFill>
        <p:spPr>
          <a:xfrm>
            <a:off x="1" y="2652"/>
            <a:ext cx="9213199" cy="5166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945046" cy="5166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099677"/>
            <a:ext cx="7038886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823"/>
            <a:ext cx="6703350" cy="521645"/>
          </a:xfrm>
          <a:solidFill>
            <a:schemeClr val="accent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879960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2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945046" cy="5166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099677"/>
            <a:ext cx="7038886" cy="3216146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823"/>
            <a:ext cx="6703350" cy="521645"/>
          </a:xfrm>
          <a:solidFill>
            <a:schemeClr val="accent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211367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6">
            <a:extLst>
              <a:ext uri="{FF2B5EF4-FFF2-40B4-BE49-F238E27FC236}">
                <a16:creationId xmlns:a16="http://schemas.microsoft.com/office/drawing/2014/main" id="{558C6A4D-3418-42F9-8990-CC0D4EEDE6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" y="1"/>
            <a:ext cx="9143999" cy="5143500"/>
          </a:xfrm>
          <a:prstGeom prst="rect">
            <a:avLst/>
          </a:prstGeom>
        </p:spPr>
      </p:pic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0B7D0F6-D1F6-4EAD-8062-6F9861DB9943}"/>
              </a:ext>
            </a:extLst>
          </p:cNvPr>
          <p:cNvCxnSpPr/>
          <p:nvPr userDrawn="1"/>
        </p:nvCxnSpPr>
        <p:spPr>
          <a:xfrm flipV="1">
            <a:off x="431074" y="0"/>
            <a:ext cx="1887583" cy="4507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AFA346-EC9A-42F9-B8F5-0AA66845A51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74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984787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3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0B7D0F6-D1F6-4EAD-8062-6F9861DB9943}"/>
              </a:ext>
            </a:extLst>
          </p:cNvPr>
          <p:cNvCxnSpPr/>
          <p:nvPr userDrawn="1"/>
        </p:nvCxnSpPr>
        <p:spPr>
          <a:xfrm flipV="1">
            <a:off x="431074" y="0"/>
            <a:ext cx="1887583" cy="4507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AFA346-EC9A-42F9-B8F5-0AA66845A51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270000"/>
            <a:ext cx="9144000" cy="222351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456827"/>
            <a:ext cx="9144000" cy="74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afbeelding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506913"/>
          </a:xfr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37262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, lucht, gebouw, grond&#10;&#10;Automatisch gegenereerde beschrijving">
            <a:extLst>
              <a:ext uri="{FF2B5EF4-FFF2-40B4-BE49-F238E27FC236}">
                <a16:creationId xmlns:a16="http://schemas.microsoft.com/office/drawing/2014/main" id="{73ADFACB-B5D3-49DD-9AF1-CAC95EA53F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t="6848" r="11957" b="21858"/>
          <a:stretch/>
        </p:blipFill>
        <p:spPr>
          <a:xfrm>
            <a:off x="0" y="-56271"/>
            <a:ext cx="9144000" cy="5199771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8845" y="612360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68845" y="270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391073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4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8845" y="612360"/>
            <a:ext cx="6208830" cy="2152611"/>
          </a:xfrm>
        </p:spPr>
        <p:txBody>
          <a:bodyPr anchor="t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68845" y="270000"/>
            <a:ext cx="7416000" cy="49608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-10058" y="718004"/>
            <a:ext cx="9154058" cy="44254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1"/>
              <a:gd name="connsiteY0" fmla="*/ 5411 h 10000"/>
              <a:gd name="connsiteX1" fmla="*/ 10011 w 10011"/>
              <a:gd name="connsiteY1" fmla="*/ 0 h 10000"/>
              <a:gd name="connsiteX2" fmla="*/ 10011 w 10011"/>
              <a:gd name="connsiteY2" fmla="*/ 10000 h 10000"/>
              <a:gd name="connsiteX3" fmla="*/ 11 w 10011"/>
              <a:gd name="connsiteY3" fmla="*/ 10000 h 10000"/>
              <a:gd name="connsiteX4" fmla="*/ 0 w 10011"/>
              <a:gd name="connsiteY4" fmla="*/ 5411 h 10000"/>
              <a:gd name="connsiteX0" fmla="*/ 0 w 10011"/>
              <a:gd name="connsiteY0" fmla="*/ 3666 h 8255"/>
              <a:gd name="connsiteX1" fmla="*/ 10000 w 10011"/>
              <a:gd name="connsiteY1" fmla="*/ 0 h 8255"/>
              <a:gd name="connsiteX2" fmla="*/ 10011 w 10011"/>
              <a:gd name="connsiteY2" fmla="*/ 8255 h 8255"/>
              <a:gd name="connsiteX3" fmla="*/ 11 w 10011"/>
              <a:gd name="connsiteY3" fmla="*/ 8255 h 8255"/>
              <a:gd name="connsiteX4" fmla="*/ 0 w 10011"/>
              <a:gd name="connsiteY4" fmla="*/ 3666 h 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1" h="8255">
                <a:moveTo>
                  <a:pt x="0" y="3666"/>
                </a:moveTo>
                <a:lnTo>
                  <a:pt x="10000" y="0"/>
                </a:lnTo>
                <a:cubicBezTo>
                  <a:pt x="10004" y="2752"/>
                  <a:pt x="10007" y="5503"/>
                  <a:pt x="10011" y="8255"/>
                </a:cubicBezTo>
                <a:lnTo>
                  <a:pt x="11" y="8255"/>
                </a:lnTo>
                <a:cubicBezTo>
                  <a:pt x="7" y="6725"/>
                  <a:pt x="4" y="5196"/>
                  <a:pt x="0" y="3666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72788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, lucht, gebouw, grond&#10;&#10;Automatisch gegenereerde beschrijving">
            <a:extLst>
              <a:ext uri="{FF2B5EF4-FFF2-40B4-BE49-F238E27FC236}">
                <a16:creationId xmlns:a16="http://schemas.microsoft.com/office/drawing/2014/main" id="{73ADFACB-B5D3-49DD-9AF1-CAC95EA53F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t="6848" r="11957" b="21858"/>
          <a:stretch/>
        </p:blipFill>
        <p:spPr>
          <a:xfrm>
            <a:off x="0" y="-56271"/>
            <a:ext cx="9144000" cy="5199771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5612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665250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468770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5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5612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665250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11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-10058" y="718004"/>
            <a:ext cx="9154058" cy="44254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1"/>
              <a:gd name="connsiteY0" fmla="*/ 5411 h 10000"/>
              <a:gd name="connsiteX1" fmla="*/ 10011 w 10011"/>
              <a:gd name="connsiteY1" fmla="*/ 0 h 10000"/>
              <a:gd name="connsiteX2" fmla="*/ 10011 w 10011"/>
              <a:gd name="connsiteY2" fmla="*/ 10000 h 10000"/>
              <a:gd name="connsiteX3" fmla="*/ 11 w 10011"/>
              <a:gd name="connsiteY3" fmla="*/ 10000 h 10000"/>
              <a:gd name="connsiteX4" fmla="*/ 0 w 10011"/>
              <a:gd name="connsiteY4" fmla="*/ 5411 h 10000"/>
              <a:gd name="connsiteX0" fmla="*/ 0 w 10011"/>
              <a:gd name="connsiteY0" fmla="*/ 3666 h 8255"/>
              <a:gd name="connsiteX1" fmla="*/ 10000 w 10011"/>
              <a:gd name="connsiteY1" fmla="*/ 0 h 8255"/>
              <a:gd name="connsiteX2" fmla="*/ 10011 w 10011"/>
              <a:gd name="connsiteY2" fmla="*/ 8255 h 8255"/>
              <a:gd name="connsiteX3" fmla="*/ 11 w 10011"/>
              <a:gd name="connsiteY3" fmla="*/ 8255 h 8255"/>
              <a:gd name="connsiteX4" fmla="*/ 0 w 10011"/>
              <a:gd name="connsiteY4" fmla="*/ 3666 h 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1" h="8255">
                <a:moveTo>
                  <a:pt x="0" y="3666"/>
                </a:moveTo>
                <a:lnTo>
                  <a:pt x="10000" y="0"/>
                </a:lnTo>
                <a:cubicBezTo>
                  <a:pt x="10004" y="2752"/>
                  <a:pt x="10007" y="5503"/>
                  <a:pt x="10011" y="8255"/>
                </a:cubicBezTo>
                <a:lnTo>
                  <a:pt x="11" y="8255"/>
                </a:lnTo>
                <a:cubicBezTo>
                  <a:pt x="7" y="6725"/>
                  <a:pt x="4" y="5196"/>
                  <a:pt x="0" y="3666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3651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uiten, lucht, gebouw, grond&#10;&#10;Automatisch gegenereerde beschrijving">
            <a:extLst>
              <a:ext uri="{FF2B5EF4-FFF2-40B4-BE49-F238E27FC236}">
                <a16:creationId xmlns:a16="http://schemas.microsoft.com/office/drawing/2014/main" id="{73ADFACB-B5D3-49DD-9AF1-CAC95EA53F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t="6848" r="11957" b="21858"/>
          <a:stretch/>
        </p:blipFill>
        <p:spPr>
          <a:xfrm>
            <a:off x="0" y="-56271"/>
            <a:ext cx="9144000" cy="5199771"/>
          </a:xfrm>
          <a:prstGeom prst="rect">
            <a:avLst/>
          </a:prstGeom>
        </p:spPr>
      </p:pic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5612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665250" cy="522000"/>
          </a:xfrm>
          <a:solidFill>
            <a:schemeClr val="bg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150818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6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5612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665250" cy="522000"/>
          </a:xfrm>
          <a:solidFill>
            <a:schemeClr val="bg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-10058" y="718004"/>
            <a:ext cx="9154058" cy="442549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1"/>
              <a:gd name="connsiteY0" fmla="*/ 5411 h 10000"/>
              <a:gd name="connsiteX1" fmla="*/ 10011 w 10011"/>
              <a:gd name="connsiteY1" fmla="*/ 0 h 10000"/>
              <a:gd name="connsiteX2" fmla="*/ 10011 w 10011"/>
              <a:gd name="connsiteY2" fmla="*/ 10000 h 10000"/>
              <a:gd name="connsiteX3" fmla="*/ 11 w 10011"/>
              <a:gd name="connsiteY3" fmla="*/ 10000 h 10000"/>
              <a:gd name="connsiteX4" fmla="*/ 0 w 10011"/>
              <a:gd name="connsiteY4" fmla="*/ 5411 h 10000"/>
              <a:gd name="connsiteX0" fmla="*/ 0 w 10011"/>
              <a:gd name="connsiteY0" fmla="*/ 3666 h 8255"/>
              <a:gd name="connsiteX1" fmla="*/ 10000 w 10011"/>
              <a:gd name="connsiteY1" fmla="*/ 0 h 8255"/>
              <a:gd name="connsiteX2" fmla="*/ 10011 w 10011"/>
              <a:gd name="connsiteY2" fmla="*/ 8255 h 8255"/>
              <a:gd name="connsiteX3" fmla="*/ 11 w 10011"/>
              <a:gd name="connsiteY3" fmla="*/ 8255 h 8255"/>
              <a:gd name="connsiteX4" fmla="*/ 0 w 10011"/>
              <a:gd name="connsiteY4" fmla="*/ 3666 h 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1" h="8255">
                <a:moveTo>
                  <a:pt x="0" y="3666"/>
                </a:moveTo>
                <a:lnTo>
                  <a:pt x="10000" y="0"/>
                </a:lnTo>
                <a:cubicBezTo>
                  <a:pt x="10004" y="2752"/>
                  <a:pt x="10007" y="5503"/>
                  <a:pt x="10011" y="8255"/>
                </a:cubicBezTo>
                <a:lnTo>
                  <a:pt x="11" y="8255"/>
                </a:lnTo>
                <a:cubicBezTo>
                  <a:pt x="7" y="6725"/>
                  <a:pt x="4" y="5196"/>
                  <a:pt x="0" y="3666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Font typeface="Arial" charset="0"/>
              <a:buNone/>
              <a:defRPr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65785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95025ED-E37B-4EEE-B3FD-97063D0112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11" name="Tijdelijke aanduiding voor afbeelding 9" descr="Afbeelding met binnen, hek&#10;&#10;Automatisch gegenereerde beschrijving">
            <a:extLst>
              <a:ext uri="{FF2B5EF4-FFF2-40B4-BE49-F238E27FC236}">
                <a16:creationId xmlns:a16="http://schemas.microsoft.com/office/drawing/2014/main" id="{A8BDEAA0-E0A8-4953-8A4B-43665F342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37907" r="1742" b="40958"/>
          <a:stretch/>
        </p:blipFill>
        <p:spPr>
          <a:xfrm>
            <a:off x="0" y="2303463"/>
            <a:ext cx="9159875" cy="2840037"/>
          </a:xfrm>
          <a:custGeom>
            <a:avLst/>
            <a:gdLst>
              <a:gd name="connsiteX0" fmla="*/ 0 w 9144000"/>
              <a:gd name="connsiteY0" fmla="*/ 2839500 h 2839500"/>
              <a:gd name="connsiteX1" fmla="*/ 4572000 w 9144000"/>
              <a:gd name="connsiteY1" fmla="*/ 0 h 2839500"/>
              <a:gd name="connsiteX2" fmla="*/ 9144000 w 9144000"/>
              <a:gd name="connsiteY2" fmla="*/ 2839500 h 2839500"/>
              <a:gd name="connsiteX3" fmla="*/ 0 w 9144000"/>
              <a:gd name="connsiteY3" fmla="*/ 2839500 h 2839500"/>
              <a:gd name="connsiteX0" fmla="*/ 269582 w 9413582"/>
              <a:gd name="connsiteY0" fmla="*/ 2839500 h 2839500"/>
              <a:gd name="connsiteX1" fmla="*/ 301666 w 9413582"/>
              <a:gd name="connsiteY1" fmla="*/ 1273389 h 2839500"/>
              <a:gd name="connsiteX2" fmla="*/ 4841582 w 9413582"/>
              <a:gd name="connsiteY2" fmla="*/ 0 h 2839500"/>
              <a:gd name="connsiteX3" fmla="*/ 9413582 w 9413582"/>
              <a:gd name="connsiteY3" fmla="*/ 2839500 h 2839500"/>
              <a:gd name="connsiteX4" fmla="*/ 269582 w 9413582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114534 w 9258534"/>
              <a:gd name="connsiteY0" fmla="*/ 2839500 h 2839500"/>
              <a:gd name="connsiteX1" fmla="*/ 2239 w 9258534"/>
              <a:gd name="connsiteY1" fmla="*/ 150442 h 2839500"/>
              <a:gd name="connsiteX2" fmla="*/ 4686534 w 9258534"/>
              <a:gd name="connsiteY2" fmla="*/ 0 h 2839500"/>
              <a:gd name="connsiteX3" fmla="*/ 9258534 w 9258534"/>
              <a:gd name="connsiteY3" fmla="*/ 2839500 h 2839500"/>
              <a:gd name="connsiteX4" fmla="*/ 114534 w 9258534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48126 w 9192126"/>
              <a:gd name="connsiteY0" fmla="*/ 2839500 h 2839500"/>
              <a:gd name="connsiteX1" fmla="*/ 0 w 9192126"/>
              <a:gd name="connsiteY1" fmla="*/ 1722568 h 2839500"/>
              <a:gd name="connsiteX2" fmla="*/ 4620126 w 9192126"/>
              <a:gd name="connsiteY2" fmla="*/ 0 h 2839500"/>
              <a:gd name="connsiteX3" fmla="*/ 9192126 w 9192126"/>
              <a:gd name="connsiteY3" fmla="*/ 2839500 h 2839500"/>
              <a:gd name="connsiteX4" fmla="*/ 48126 w 9192126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0 w 9160042"/>
              <a:gd name="connsiteY0" fmla="*/ 2839500 h 2839500"/>
              <a:gd name="connsiteX1" fmla="*/ 26302 w 9160042"/>
              <a:gd name="connsiteY1" fmla="*/ 1775731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11316 w 9171358"/>
              <a:gd name="connsiteY0" fmla="*/ 2839500 h 2839500"/>
              <a:gd name="connsiteX1" fmla="*/ 37618 w 9171358"/>
              <a:gd name="connsiteY1" fmla="*/ 1775731 h 2839500"/>
              <a:gd name="connsiteX2" fmla="*/ 9171358 w 9171358"/>
              <a:gd name="connsiteY2" fmla="*/ 0 h 2839500"/>
              <a:gd name="connsiteX3" fmla="*/ 9155316 w 9171358"/>
              <a:gd name="connsiteY3" fmla="*/ 2839500 h 2839500"/>
              <a:gd name="connsiteX4" fmla="*/ 11316 w 9171358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238178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196711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8910 w 9168952"/>
              <a:gd name="connsiteY0" fmla="*/ 2839500 h 2839500"/>
              <a:gd name="connsiteX1" fmla="*/ 24579 w 9168952"/>
              <a:gd name="connsiteY1" fmla="*/ 1967116 h 2839500"/>
              <a:gd name="connsiteX2" fmla="*/ 9168952 w 9168952"/>
              <a:gd name="connsiteY2" fmla="*/ 0 h 2839500"/>
              <a:gd name="connsiteX3" fmla="*/ 9152910 w 9168952"/>
              <a:gd name="connsiteY3" fmla="*/ 2839500 h 2839500"/>
              <a:gd name="connsiteX4" fmla="*/ 8910 w 916895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042" h="2839500">
                <a:moveTo>
                  <a:pt x="0" y="2839500"/>
                </a:moveTo>
                <a:cubicBezTo>
                  <a:pt x="5347" y="2237252"/>
                  <a:pt x="2097" y="2655055"/>
                  <a:pt x="15669" y="1967116"/>
                </a:cubicBezTo>
                <a:lnTo>
                  <a:pt x="9160042" y="0"/>
                </a:lnTo>
                <a:cubicBezTo>
                  <a:pt x="9154695" y="946500"/>
                  <a:pt x="9149347" y="1893000"/>
                  <a:pt x="9144000" y="2839500"/>
                </a:cubicBezTo>
                <a:lnTo>
                  <a:pt x="0" y="2839500"/>
                </a:lnTo>
                <a:close/>
              </a:path>
            </a:pathLst>
          </a:cu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81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247806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7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4137ACD4-3B20-6833-09D6-BEC39C7C60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507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nl-NL" dirty="0"/>
          </a:p>
        </p:txBody>
      </p:sp>
      <p:pic>
        <p:nvPicPr>
          <p:cNvPr id="11" name="Tijdelijke aanduiding voor afbeelding 9" descr="Afbeelding met binnen, hek&#10;&#10;Automatisch gegenereerde beschrijving">
            <a:extLst>
              <a:ext uri="{FF2B5EF4-FFF2-40B4-BE49-F238E27FC236}">
                <a16:creationId xmlns:a16="http://schemas.microsoft.com/office/drawing/2014/main" id="{A8BDEAA0-E0A8-4953-8A4B-43665F342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37907" r="1742" b="40958"/>
          <a:stretch/>
        </p:blipFill>
        <p:spPr>
          <a:xfrm>
            <a:off x="0" y="2303463"/>
            <a:ext cx="9159875" cy="2840037"/>
          </a:xfrm>
          <a:custGeom>
            <a:avLst/>
            <a:gdLst>
              <a:gd name="connsiteX0" fmla="*/ 0 w 9144000"/>
              <a:gd name="connsiteY0" fmla="*/ 2839500 h 2839500"/>
              <a:gd name="connsiteX1" fmla="*/ 4572000 w 9144000"/>
              <a:gd name="connsiteY1" fmla="*/ 0 h 2839500"/>
              <a:gd name="connsiteX2" fmla="*/ 9144000 w 9144000"/>
              <a:gd name="connsiteY2" fmla="*/ 2839500 h 2839500"/>
              <a:gd name="connsiteX3" fmla="*/ 0 w 9144000"/>
              <a:gd name="connsiteY3" fmla="*/ 2839500 h 2839500"/>
              <a:gd name="connsiteX0" fmla="*/ 269582 w 9413582"/>
              <a:gd name="connsiteY0" fmla="*/ 2839500 h 2839500"/>
              <a:gd name="connsiteX1" fmla="*/ 301666 w 9413582"/>
              <a:gd name="connsiteY1" fmla="*/ 1273389 h 2839500"/>
              <a:gd name="connsiteX2" fmla="*/ 4841582 w 9413582"/>
              <a:gd name="connsiteY2" fmla="*/ 0 h 2839500"/>
              <a:gd name="connsiteX3" fmla="*/ 9413582 w 9413582"/>
              <a:gd name="connsiteY3" fmla="*/ 2839500 h 2839500"/>
              <a:gd name="connsiteX4" fmla="*/ 269582 w 9413582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114534 w 9258534"/>
              <a:gd name="connsiteY0" fmla="*/ 2839500 h 2839500"/>
              <a:gd name="connsiteX1" fmla="*/ 2239 w 9258534"/>
              <a:gd name="connsiteY1" fmla="*/ 150442 h 2839500"/>
              <a:gd name="connsiteX2" fmla="*/ 4686534 w 9258534"/>
              <a:gd name="connsiteY2" fmla="*/ 0 h 2839500"/>
              <a:gd name="connsiteX3" fmla="*/ 9258534 w 9258534"/>
              <a:gd name="connsiteY3" fmla="*/ 2839500 h 2839500"/>
              <a:gd name="connsiteX4" fmla="*/ 114534 w 9258534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48126 w 9192126"/>
              <a:gd name="connsiteY0" fmla="*/ 2839500 h 2839500"/>
              <a:gd name="connsiteX1" fmla="*/ 0 w 9192126"/>
              <a:gd name="connsiteY1" fmla="*/ 1722568 h 2839500"/>
              <a:gd name="connsiteX2" fmla="*/ 4620126 w 9192126"/>
              <a:gd name="connsiteY2" fmla="*/ 0 h 2839500"/>
              <a:gd name="connsiteX3" fmla="*/ 9192126 w 9192126"/>
              <a:gd name="connsiteY3" fmla="*/ 2839500 h 2839500"/>
              <a:gd name="connsiteX4" fmla="*/ 48126 w 9192126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0 w 9160042"/>
              <a:gd name="connsiteY0" fmla="*/ 2839500 h 2839500"/>
              <a:gd name="connsiteX1" fmla="*/ 26302 w 9160042"/>
              <a:gd name="connsiteY1" fmla="*/ 1775731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11316 w 9171358"/>
              <a:gd name="connsiteY0" fmla="*/ 2839500 h 2839500"/>
              <a:gd name="connsiteX1" fmla="*/ 37618 w 9171358"/>
              <a:gd name="connsiteY1" fmla="*/ 1775731 h 2839500"/>
              <a:gd name="connsiteX2" fmla="*/ 9171358 w 9171358"/>
              <a:gd name="connsiteY2" fmla="*/ 0 h 2839500"/>
              <a:gd name="connsiteX3" fmla="*/ 9155316 w 9171358"/>
              <a:gd name="connsiteY3" fmla="*/ 2839500 h 2839500"/>
              <a:gd name="connsiteX4" fmla="*/ 11316 w 9171358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238178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196711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8910 w 9168952"/>
              <a:gd name="connsiteY0" fmla="*/ 2839500 h 2839500"/>
              <a:gd name="connsiteX1" fmla="*/ 24579 w 9168952"/>
              <a:gd name="connsiteY1" fmla="*/ 1967116 h 2839500"/>
              <a:gd name="connsiteX2" fmla="*/ 9168952 w 9168952"/>
              <a:gd name="connsiteY2" fmla="*/ 0 h 2839500"/>
              <a:gd name="connsiteX3" fmla="*/ 9152910 w 9168952"/>
              <a:gd name="connsiteY3" fmla="*/ 2839500 h 2839500"/>
              <a:gd name="connsiteX4" fmla="*/ 8910 w 916895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042" h="2839500">
                <a:moveTo>
                  <a:pt x="0" y="2839500"/>
                </a:moveTo>
                <a:cubicBezTo>
                  <a:pt x="5347" y="2237252"/>
                  <a:pt x="2097" y="2655055"/>
                  <a:pt x="15669" y="1967116"/>
                </a:cubicBezTo>
                <a:lnTo>
                  <a:pt x="9160042" y="0"/>
                </a:lnTo>
                <a:cubicBezTo>
                  <a:pt x="9154695" y="946500"/>
                  <a:pt x="9149347" y="1893000"/>
                  <a:pt x="9144000" y="2839500"/>
                </a:cubicBezTo>
                <a:lnTo>
                  <a:pt x="0" y="2839500"/>
                </a:lnTo>
                <a:close/>
              </a:path>
            </a:pathLst>
          </a:cu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81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502215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D9FC95D-F5F2-494B-9ED1-0DAD3FC58C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7"/>
            <a:ext cx="6665250" cy="52199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682D33A-1F8D-4032-A5A1-BF67461CADDB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5153" y="2111188"/>
            <a:ext cx="10233212" cy="22053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810947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8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7"/>
            <a:ext cx="6665250" cy="52199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682D33A-1F8D-4032-A5A1-BF67461CADDB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5153" y="2111188"/>
            <a:ext cx="10233212" cy="22053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83F778F-756B-6C8D-E527-ABD3C3BFC8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37475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A5573D7-12D4-4508-9BA4-486682470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682D33A-1F8D-4032-A5A1-BF67461CADDB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5153" y="2111188"/>
            <a:ext cx="10233212" cy="220531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868885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6400"/>
              </a:lnSpc>
              <a:defRPr sz="6400" b="1">
                <a:solidFill>
                  <a:schemeClr val="accent1"/>
                </a:solidFill>
                <a:highlight>
                  <a:srgbClr val="EEEEE7"/>
                </a:highlight>
                <a:latin typeface="+mj-lt"/>
              </a:defRPr>
            </a:lvl1pPr>
          </a:lstStyle>
          <a:p>
            <a:r>
              <a:rPr lang="nl-NL" dirty="0"/>
              <a:t>KLIK OM DE STIJL </a:t>
            </a:r>
            <a:br>
              <a:rPr lang="nl-NL" dirty="0"/>
            </a:br>
            <a:r>
              <a:rPr lang="nl-NL" dirty="0"/>
              <a:t>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2668911"/>
            <a:ext cx="4483103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300912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9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AF94F90-8489-2C0E-C27A-C6FD957D2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nl-NL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682D33A-1F8D-4032-A5A1-BF67461CADDB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5153" y="2111188"/>
            <a:ext cx="10233212" cy="220531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868885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6400"/>
              </a:lnSpc>
              <a:defRPr sz="6400" b="1">
                <a:solidFill>
                  <a:schemeClr val="accent1"/>
                </a:solidFill>
                <a:highlight>
                  <a:srgbClr val="EEEEE7"/>
                </a:highlight>
                <a:latin typeface="+mj-lt"/>
              </a:defRPr>
            </a:lvl1pPr>
          </a:lstStyle>
          <a:p>
            <a:r>
              <a:rPr lang="nl-NL" dirty="0"/>
              <a:t>KLIK OM DE STIJL </a:t>
            </a:r>
            <a:br>
              <a:rPr lang="nl-NL" dirty="0"/>
            </a:br>
            <a:r>
              <a:rPr lang="nl-NL" dirty="0"/>
              <a:t>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2668911"/>
            <a:ext cx="4483103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256522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F8EF542-043B-460C-ACE6-6C1DB137C7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2" cy="5143500"/>
          </a:xfrm>
          <a:prstGeom prst="rect">
            <a:avLst/>
          </a:prstGeom>
        </p:spPr>
      </p:pic>
      <p:pic>
        <p:nvPicPr>
          <p:cNvPr id="1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D014F48-9826-43E8-99CE-3699C2B51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2FCCE03-DE5F-4877-AEDD-8807FD4591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5161529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162327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0_blanco-beeld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92369"/>
            <a:ext cx="6768000" cy="3935541"/>
          </a:xfrm>
        </p:spPr>
        <p:txBody>
          <a:bodyPr anchor="b" anchorCtr="0">
            <a:noAutofit/>
          </a:bodyPr>
          <a:lstStyle>
            <a:lvl1pPr indent="0" algn="l">
              <a:lnSpc>
                <a:spcPts val="8400"/>
              </a:lnSpc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1F2C140-AB3D-C7D2-5234-735F9B8012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 lang="nl-NL" dirty="0"/>
          </a:p>
        </p:txBody>
      </p:sp>
      <p:pic>
        <p:nvPicPr>
          <p:cNvPr id="1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D014F48-9826-43E8-99CE-3699C2B51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2FCCE03-DE5F-4877-AEDD-8807FD4591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43F7F12-BB7E-4CC8-A857-439A6A194C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000" y="270397"/>
            <a:ext cx="1800000" cy="700219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5161529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27512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pagina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1404A0EE-B449-4F18-803B-D34317BBAE7B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3859740" cy="4391819"/>
          </a:xfrm>
        </p:spPr>
        <p:txBody>
          <a:bodyPr anchor="ctr" anchorCtr="0"/>
          <a:lstStyle>
            <a:lvl1pPr algn="r"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0" y="375840"/>
            <a:ext cx="4089870" cy="4391820"/>
          </a:xfrm>
        </p:spPr>
        <p:txBody>
          <a:bodyPr bIns="0" anchor="ctr" anchorCtr="0"/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1800" b="1">
                <a:latin typeface="+mn-lt"/>
              </a:defRPr>
            </a:lvl1pPr>
            <a:lvl2pPr marL="745200" indent="-457200">
              <a:lnSpc>
                <a:spcPct val="100000"/>
              </a:lnSpc>
              <a:buSzPct val="75000"/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918900" indent="-342900">
              <a:lnSpc>
                <a:spcPct val="100000"/>
              </a:lnSpc>
              <a:buSzPct val="85000"/>
              <a:buFont typeface="+mj-lt"/>
              <a:buAutoNum type="arabicPeriod"/>
              <a:defRPr sz="1200">
                <a:latin typeface="+mn-lt"/>
              </a:defRPr>
            </a:lvl3pPr>
            <a:lvl4pPr marL="1206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4pPr>
            <a:lvl5pPr marL="1494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24471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pagina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1404A0EE-B449-4F18-803B-D34317BBAE7B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accent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8029858" cy="4391819"/>
          </a:xfrm>
        </p:spPr>
        <p:txBody>
          <a:bodyPr anchor="ctr" anchorCtr="0"/>
          <a:lstStyle>
            <a:lvl1pPr algn="r"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916138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45612"/>
            <a:ext cx="6208830" cy="3216146"/>
          </a:xfrm>
        </p:spPr>
        <p:txBody>
          <a:bodyPr anchor="t" anchorCtr="0">
            <a:noAutofit/>
          </a:bodyPr>
          <a:lstStyle>
            <a:lvl1pPr indent="0" algn="l">
              <a:lnSpc>
                <a:spcPts val="8000"/>
              </a:lnSpc>
              <a:defRPr sz="8000" b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596126" cy="522000"/>
          </a:xfrm>
          <a:solidFill>
            <a:srgbClr val="EEEEE7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502684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pagina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306031"/>
            <a:ext cx="3996000" cy="3803983"/>
          </a:xfrm>
        </p:spPr>
        <p:txBody>
          <a:bodyPr anchor="ctr" anchorCtr="0">
            <a:noAutofit/>
          </a:bodyPr>
          <a:lstStyle>
            <a:lvl1pPr indent="0" algn="r">
              <a:lnSpc>
                <a:spcPts val="5400"/>
              </a:lnSpc>
              <a:defRPr sz="5400" b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589594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232882F7-547B-47B6-9808-35F98C0B733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572000" y="313369"/>
            <a:ext cx="4089870" cy="3796646"/>
          </a:xfrm>
        </p:spPr>
        <p:txBody>
          <a:bodyPr bIns="0" anchor="ctr" anchorCtr="0"/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1800" b="1">
                <a:latin typeface="+mn-lt"/>
              </a:defRPr>
            </a:lvl1pPr>
            <a:lvl2pPr marL="745200" indent="-457200">
              <a:lnSpc>
                <a:spcPct val="100000"/>
              </a:lnSpc>
              <a:buSzPct val="75000"/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918900" indent="-342900">
              <a:lnSpc>
                <a:spcPct val="100000"/>
              </a:lnSpc>
              <a:buSzPct val="85000"/>
              <a:buFont typeface="+mj-lt"/>
              <a:buAutoNum type="arabicPeriod"/>
              <a:defRPr sz="1200">
                <a:latin typeface="+mn-lt"/>
              </a:defRPr>
            </a:lvl3pPr>
            <a:lvl4pPr marL="1206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4pPr>
            <a:lvl5pPr marL="1494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463611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pagina_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8029858" cy="4391819"/>
          </a:xfrm>
        </p:spPr>
        <p:txBody>
          <a:bodyPr anchor="ctr" anchorCtr="0"/>
          <a:lstStyle>
            <a:lvl1pPr algn="l">
              <a:defRPr sz="54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30965462-D43A-4FC9-B987-05E1AE56D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BA794C2-5FEC-4778-B64E-BFABC5C36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8318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pagina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375840"/>
            <a:ext cx="3859740" cy="4391819"/>
          </a:xfrm>
        </p:spPr>
        <p:txBody>
          <a:bodyPr anchor="ctr" anchorCtr="0"/>
          <a:lstStyle>
            <a:lvl1pPr algn="r"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0" y="375840"/>
            <a:ext cx="4089870" cy="4391820"/>
          </a:xfrm>
        </p:spPr>
        <p:txBody>
          <a:bodyPr bIns="0" anchor="ctr" anchorCtr="0"/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1800" b="1">
                <a:latin typeface="+mn-lt"/>
              </a:defRPr>
            </a:lvl1pPr>
            <a:lvl2pPr marL="745200" indent="-457200">
              <a:lnSpc>
                <a:spcPct val="100000"/>
              </a:lnSpc>
              <a:buSzPct val="75000"/>
              <a:buFont typeface="+mj-lt"/>
              <a:buAutoNum type="arabicPeriod"/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918900" indent="-342900">
              <a:lnSpc>
                <a:spcPct val="100000"/>
              </a:lnSpc>
              <a:buSzPct val="85000"/>
              <a:buFont typeface="+mj-lt"/>
              <a:buAutoNum type="arabicPeriod"/>
              <a:defRPr sz="1200">
                <a:latin typeface="+mn-lt"/>
              </a:defRPr>
            </a:lvl3pPr>
            <a:lvl4pPr marL="1206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4pPr>
            <a:lvl5pPr marL="1494900" indent="-342900">
              <a:lnSpc>
                <a:spcPct val="100000"/>
              </a:lnSpc>
              <a:buFont typeface="+mj-lt"/>
              <a:buAutoNum type="arabicPeriod"/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75D083C8-7FF7-41D4-BFBB-C06CCDA80F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7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A33A7E94-DF06-40C3-B8F9-9985A5479C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9412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pagina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013660"/>
            <a:ext cx="7416000" cy="2754000"/>
          </a:xfrm>
        </p:spPr>
        <p:txBody>
          <a:bodyPr bIns="0"/>
          <a:lstStyle>
            <a:lvl1pPr marL="0" indent="0">
              <a:lnSpc>
                <a:spcPct val="100000"/>
              </a:lnSpc>
              <a:buFontTx/>
              <a:buBlip>
                <a:blip r:embed="rId2"/>
              </a:buBlip>
              <a:defRPr sz="1800">
                <a:latin typeface="+mn-lt"/>
              </a:defRPr>
            </a:lvl1pPr>
            <a:lvl2pPr>
              <a:lnSpc>
                <a:spcPct val="100000"/>
              </a:lnSpc>
              <a:buSzPct val="75000"/>
              <a:buFontTx/>
              <a:buBlip>
                <a:blip r:embed="rId3"/>
              </a:buBlip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buSzPct val="85000"/>
              <a:defRPr sz="1200">
                <a:latin typeface="+mn-lt"/>
              </a:defRPr>
            </a:lvl3pPr>
            <a:lvl4pPr>
              <a:lnSpc>
                <a:spcPct val="100000"/>
              </a:lnSpc>
              <a:defRPr sz="1200">
                <a:latin typeface="+mn-lt"/>
              </a:defRPr>
            </a:lvl4pPr>
            <a:lvl5pPr>
              <a:lnSpc>
                <a:spcPct val="100000"/>
              </a:lnSpc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7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F462A5C-14E7-4328-8096-B9D21C128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921026"/>
            <a:ext cx="7416000" cy="788504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750577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pagina_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013660"/>
            <a:ext cx="5975820" cy="2754000"/>
          </a:xfrm>
        </p:spPr>
        <p:txBody>
          <a:bodyPr bIns="0"/>
          <a:lstStyle>
            <a:lvl1pPr marL="0" indent="0">
              <a:lnSpc>
                <a:spcPct val="100000"/>
              </a:lnSpc>
              <a:buFontTx/>
              <a:buBlip>
                <a:blip r:embed="rId2"/>
              </a:buBlip>
              <a:defRPr sz="1800">
                <a:latin typeface="+mn-lt"/>
              </a:defRPr>
            </a:lvl1pPr>
            <a:lvl2pPr>
              <a:lnSpc>
                <a:spcPct val="100000"/>
              </a:lnSpc>
              <a:buSzPct val="75000"/>
              <a:buFontTx/>
              <a:buBlip>
                <a:blip r:embed="rId3"/>
              </a:buBlip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buSzPct val="85000"/>
              <a:defRPr sz="1200">
                <a:latin typeface="+mn-lt"/>
              </a:defRPr>
            </a:lvl3pPr>
            <a:lvl4pPr>
              <a:lnSpc>
                <a:spcPct val="100000"/>
              </a:lnSpc>
              <a:defRPr sz="1200">
                <a:latin typeface="+mn-lt"/>
              </a:defRPr>
            </a:lvl4pPr>
            <a:lvl5pPr>
              <a:lnSpc>
                <a:spcPct val="100000"/>
              </a:lnSpc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C56FF63-981C-4B0A-8020-4516BA65DC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0000" y="540000"/>
            <a:ext cx="2016000" cy="4068000"/>
          </a:xfrm>
        </p:spPr>
        <p:txBody>
          <a:bodyPr/>
          <a:lstStyle/>
          <a:p>
            <a:endParaRPr lang="nl-NL"/>
          </a:p>
        </p:txBody>
      </p:sp>
      <p:pic>
        <p:nvPicPr>
          <p:cNvPr id="12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6E2789B-B2D6-41F2-8D19-3329A592CB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848139"/>
            <a:ext cx="5975820" cy="861391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949362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pagina_8"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8585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872796"/>
            <a:ext cx="5975820" cy="83700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013660"/>
            <a:ext cx="5975820" cy="2754000"/>
          </a:xfrm>
        </p:spPr>
        <p:txBody>
          <a:bodyPr bIns="0"/>
          <a:lstStyle>
            <a:lvl1pPr marL="0" indent="0">
              <a:lnSpc>
                <a:spcPct val="100000"/>
              </a:lnSpc>
              <a:buFontTx/>
              <a:buBlip>
                <a:blip r:embed="rId2"/>
              </a:buBlip>
              <a:defRPr sz="1800">
                <a:latin typeface="+mn-lt"/>
              </a:defRPr>
            </a:lvl1pPr>
            <a:lvl2pPr>
              <a:lnSpc>
                <a:spcPct val="100000"/>
              </a:lnSpc>
              <a:buSzPct val="75000"/>
              <a:buFontTx/>
              <a:buBlip>
                <a:blip r:embed="rId3"/>
              </a:buBlip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buSzPct val="85000"/>
              <a:defRPr sz="1200">
                <a:latin typeface="+mn-lt"/>
              </a:defRPr>
            </a:lvl3pPr>
            <a:lvl4pPr>
              <a:lnSpc>
                <a:spcPct val="100000"/>
              </a:lnSpc>
              <a:defRPr sz="1200">
                <a:latin typeface="+mn-lt"/>
              </a:defRPr>
            </a:lvl4pPr>
            <a:lvl5pPr>
              <a:lnSpc>
                <a:spcPct val="100000"/>
              </a:lnSpc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C56FF63-981C-4B0A-8020-4516BA65DC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0000" y="540000"/>
            <a:ext cx="2016000" cy="4068000"/>
          </a:xfrm>
        </p:spPr>
        <p:txBody>
          <a:bodyPr/>
          <a:lstStyle/>
          <a:p>
            <a:endParaRPr lang="nl-NL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47BD4282-C216-4A01-9D13-E1DB1FBCD038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482130" y="4177170"/>
            <a:ext cx="6589594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HET OPMAAKPROFIEL VAN DE MODELONDERTITEL TE BEWERKEN</a:t>
            </a:r>
            <a:endParaRPr lang="nl-BE" dirty="0"/>
          </a:p>
        </p:txBody>
      </p:sp>
      <p:sp>
        <p:nvSpPr>
          <p:cNvPr id="14" name="Vrije vorm: vorm 13">
            <a:extLst>
              <a:ext uri="{FF2B5EF4-FFF2-40B4-BE49-F238E27FC236}">
                <a16:creationId xmlns:a16="http://schemas.microsoft.com/office/drawing/2014/main" id="{37552FA2-C7F3-477E-8116-ACABAE08991D}"/>
              </a:ext>
            </a:extLst>
          </p:cNvPr>
          <p:cNvSpPr/>
          <p:nvPr userDrawn="1"/>
        </p:nvSpPr>
        <p:spPr>
          <a:xfrm>
            <a:off x="0" y="-1"/>
            <a:ext cx="3240000" cy="684000"/>
          </a:xfrm>
          <a:custGeom>
            <a:avLst/>
            <a:gdLst>
              <a:gd name="connsiteX0" fmla="*/ 0 w 3166343"/>
              <a:gd name="connsiteY0" fmla="*/ 0 h 684000"/>
              <a:gd name="connsiteX1" fmla="*/ 3166343 w 3166343"/>
              <a:gd name="connsiteY1" fmla="*/ 0 h 684000"/>
              <a:gd name="connsiteX2" fmla="*/ 14829 w 3166343"/>
              <a:gd name="connsiteY2" fmla="*/ 684000 h 684000"/>
              <a:gd name="connsiteX3" fmla="*/ 0 w 3166343"/>
              <a:gd name="connsiteY3" fmla="*/ 684000 h 684000"/>
              <a:gd name="connsiteX4" fmla="*/ 0 w 3166343"/>
              <a:gd name="connsiteY4" fmla="*/ 0 h 6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6343" h="684000">
                <a:moveTo>
                  <a:pt x="0" y="0"/>
                </a:moveTo>
                <a:lnTo>
                  <a:pt x="3166343" y="0"/>
                </a:lnTo>
                <a:lnTo>
                  <a:pt x="14829" y="684000"/>
                </a:lnTo>
                <a:lnTo>
                  <a:pt x="0" y="684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64669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pagina_10"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82130" y="2013660"/>
            <a:ext cx="5975820" cy="2754000"/>
          </a:xfrm>
        </p:spPr>
        <p:txBody>
          <a:bodyPr bIns="0"/>
          <a:lstStyle>
            <a:lvl1pPr marL="0" indent="0">
              <a:lnSpc>
                <a:spcPct val="100000"/>
              </a:lnSpc>
              <a:buFontTx/>
              <a:buBlip>
                <a:blip r:embed="rId2"/>
              </a:buBlip>
              <a:defRPr sz="1800">
                <a:latin typeface="+mn-lt"/>
              </a:defRPr>
            </a:lvl1pPr>
            <a:lvl2pPr>
              <a:lnSpc>
                <a:spcPct val="100000"/>
              </a:lnSpc>
              <a:buSzPct val="75000"/>
              <a:buFontTx/>
              <a:buBlip>
                <a:blip r:embed="rId3"/>
              </a:buBlip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buSzPct val="85000"/>
              <a:defRPr sz="1200">
                <a:latin typeface="+mn-lt"/>
              </a:defRPr>
            </a:lvl3pPr>
            <a:lvl4pPr>
              <a:lnSpc>
                <a:spcPct val="100000"/>
              </a:lnSpc>
              <a:defRPr sz="1200">
                <a:latin typeface="+mn-lt"/>
              </a:defRPr>
            </a:lvl4pPr>
            <a:lvl5pPr>
              <a:lnSpc>
                <a:spcPct val="100000"/>
              </a:lnSpc>
              <a:defRPr sz="1200">
                <a:latin typeface="+mn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C56FF63-981C-4B0A-8020-4516BA65DC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0000" y="540000"/>
            <a:ext cx="2016000" cy="4068000"/>
          </a:xfrm>
        </p:spPr>
        <p:txBody>
          <a:bodyPr/>
          <a:lstStyle/>
          <a:p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9B28E1AE-237E-45DC-96FF-19EE64462A8A}"/>
              </a:ext>
            </a:extLst>
          </p:cNvPr>
          <p:cNvCxnSpPr>
            <a:cxnSpLocks/>
          </p:cNvCxnSpPr>
          <p:nvPr userDrawn="1"/>
        </p:nvCxnSpPr>
        <p:spPr>
          <a:xfrm flipV="1">
            <a:off x="-26127" y="0"/>
            <a:ext cx="923110" cy="1779274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3F1AB217-37DB-484A-9699-517B16BE2F9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872795"/>
            <a:ext cx="5975820" cy="83700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518173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749"/>
            <a:ext cx="9169374" cy="515786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714809" y="3960476"/>
            <a:ext cx="4743123" cy="263387"/>
          </a:xfrm>
        </p:spPr>
        <p:txBody>
          <a:bodyPr anchor="t">
            <a:noAutofit/>
          </a:bodyPr>
          <a:lstStyle>
            <a:lvl1pPr algn="l">
              <a:defRPr sz="1671" b="0" cap="none" baseline="0">
                <a:solidFill>
                  <a:srgbClr val="4B08A1"/>
                </a:solidFill>
                <a:latin typeface="+mn-lt"/>
              </a:defRPr>
            </a:lvl1pPr>
          </a:lstStyle>
          <a:p>
            <a:r>
              <a:rPr lang="nl-NL" dirty="0"/>
              <a:t>Datum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3714809" y="2880356"/>
            <a:ext cx="4743123" cy="1080121"/>
          </a:xfrm>
        </p:spPr>
        <p:txBody>
          <a:bodyPr anchor="b">
            <a:noAutofit/>
          </a:bodyPr>
          <a:lstStyle>
            <a:lvl1pPr marL="0" indent="0" algn="l">
              <a:spcBef>
                <a:spcPts val="386"/>
              </a:spcBef>
              <a:buNone/>
              <a:defRPr sz="3086">
                <a:solidFill>
                  <a:srgbClr val="4B08A1"/>
                </a:solidFill>
                <a:latin typeface="+mn-lt"/>
              </a:defRPr>
            </a:lvl1pPr>
            <a:lvl2pPr marL="34393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7859" indent="0">
              <a:buNone/>
              <a:defRPr sz="1222">
                <a:solidFill>
                  <a:schemeClr val="tx1">
                    <a:tint val="75000"/>
                  </a:schemeClr>
                </a:solidFill>
              </a:defRPr>
            </a:lvl3pPr>
            <a:lvl4pPr marL="1031790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4pPr>
            <a:lvl5pPr marL="1375719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5pPr>
            <a:lvl6pPr marL="1719649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6pPr>
            <a:lvl7pPr marL="2063579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7pPr>
            <a:lvl8pPr marL="2407509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8pPr>
            <a:lvl9pPr marL="2751439" indent="0">
              <a:buNone/>
              <a:defRPr sz="10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Titel</a:t>
            </a:r>
          </a:p>
          <a:p>
            <a:pPr lvl="0"/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2" hasCustomPrompt="1"/>
          </p:nvPr>
        </p:nvSpPr>
        <p:spPr>
          <a:xfrm>
            <a:off x="3714809" y="4731990"/>
            <a:ext cx="4685386" cy="308304"/>
          </a:xfrm>
        </p:spPr>
        <p:txBody>
          <a:bodyPr>
            <a:noAutofit/>
          </a:bodyPr>
          <a:lstStyle>
            <a:lvl1pPr marL="0" indent="0">
              <a:buNone/>
              <a:defRPr sz="1671">
                <a:solidFill>
                  <a:srgbClr val="4B08A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Naam spreker</a:t>
            </a:r>
          </a:p>
        </p:txBody>
      </p:sp>
    </p:spTree>
    <p:extLst>
      <p:ext uri="{BB962C8B-B14F-4D97-AF65-F5344CB8AC3E}">
        <p14:creationId xmlns:p14="http://schemas.microsoft.com/office/powerpoint/2010/main" val="41964253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D48059-8B36-4094-9252-F06BDC346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744366-8A99-4F2B-B319-B1D47490D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D3D862-7C8F-4257-B32E-4F8E392FC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3BB929-0074-4998-B1ED-96CF9EB3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C31FBD-2C83-49B9-A4C6-25C577DAE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36902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875EF-F020-499C-99FC-8A999C75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4FA2C4-C763-4D5C-B328-4D8D71536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DBF44E-4277-428F-A36F-A0CEB20B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E76E07-8E34-44E8-A824-C04682259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21D3C5-041B-4782-8C6C-6DD954BD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54383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647AE-6E48-4929-BDA1-CFED974B2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D8CABE-FBCA-4745-961F-EBFE354D2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3E8298-CBA1-4843-B71A-E5435A0F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3E00E8-0EA1-447C-A58A-766ED5063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F840B5-8695-4E59-A59D-49D7EF94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55530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B84607-4C76-40F6-AEEC-90F24C07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0E4E01-78C8-4C98-A7DD-2235F05D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A6CD80-8051-41BD-9D8C-168D0571F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A39D7DC-D953-4C44-9487-B8D174ECF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8E4374-4664-4648-8A1B-B657FB0DE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1F67EF-D67D-489F-92E2-C05B8ED7F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19266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4AEDD-4A47-49CD-8941-C98F1344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A9924E-218B-4A97-9532-C16305847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364605B-7C60-44D7-A303-80AF5DC87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8984DF9-43F2-4833-A9D0-DD095E5AA6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F3EC265-1ACC-4AF0-ADF7-34438533B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C2731C4-87AE-4975-8290-52EC09B6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751C7A0-1765-4C12-9B25-6ED0CF130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3640534-11D2-48AE-A0DC-C88F6414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22615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0D632-2A13-4218-96F5-466002E2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A2CB8C-EE45-4A16-B8F3-95B0EB2B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0008A9B-394A-410B-A9C6-4B360966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A573DD-D153-4ED3-9889-E2CDF184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111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0EB3CEB-47F1-4B5E-AB78-AC26F48D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CE581D9-13EF-4680-A572-72A71A615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638701-E504-4266-A1EA-97DE54FC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10321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F0342D-30B1-4C82-B206-9E27C2640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21EF18-5697-4FC3-80E1-5FF67DC59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D80843-518B-4159-A985-047B9BCD7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A650895-35E9-494C-BF46-C76912E39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807286-F468-47DA-8D53-722DD51EE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B80763D-DD08-46BE-B3D6-BFBEEAB9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97241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E329AD-9D14-4370-A976-B09AC3B08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95F7350-13DC-4A2D-BA92-F35E45DF8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B0AAF5E-845B-4A5D-BEEB-6A30E7473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CE0A8BE-0981-4528-A5AE-BA771159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734D8A-6187-454D-B10E-8F719804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CD63F2-47A9-4C17-A71C-7D1C8CE63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87213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8E6ECB-23D2-47FB-A014-2F1F3839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FE14AB5-299A-4320-A63C-CEEB4E2CD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70A6E3-A293-4BD6-BFAC-DBB791067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00B2AE2-F95E-4E7F-801C-FC92D8CA6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5274EF-D713-4653-AA11-D6B003E03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60025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3EBD09A-99F8-41E2-855A-A45541E7AB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A46BB5C-5C4C-4987-9902-E8E803179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0E4ECC-BD89-4AA0-8FC7-B5DF77702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564E18-36DC-4F2C-A7E4-31A7CA49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92A51-B4AC-4E65-B789-1569F2FD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97172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+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FlandersArtSans-Medium" panose="00000600000000000000" pitchFamily="2" charset="0"/>
              </a:defRPr>
            </a:lvl1pPr>
          </a:lstStyle>
          <a:p>
            <a:r>
              <a:rPr lang="nl-NL" dirty="0"/>
              <a:t>Titel toevoegen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sz="quarter" idx="13" hasCustomPrompt="1"/>
          </p:nvPr>
        </p:nvSpPr>
        <p:spPr>
          <a:xfrm>
            <a:off x="1295401" y="1039499"/>
            <a:ext cx="7416800" cy="351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51924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image" Target="../media/image9.png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image" Target="../media/image8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image" Target="../media/image12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30.xml"/><Relationship Id="rId51" Type="http://schemas.openxmlformats.org/officeDocument/2006/relationships/image" Target="../media/image11.png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Klikken om de tekststijl van het model te bewerken 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74A584-147B-4349-AAD4-89F975B9ABFD}" type="datetimeFigureOut">
              <a:rPr lang="en-BE" smtClean="0"/>
              <a:t>06/18/2026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364E79-E4C4-B241-886C-B8146E387AC0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7775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2" r:id="rId2"/>
    <p:sldLayoutId id="2147483673" r:id="rId3"/>
    <p:sldLayoutId id="2147483663" r:id="rId4"/>
    <p:sldLayoutId id="2147483677" r:id="rId5"/>
    <p:sldLayoutId id="2147483662" r:id="rId6"/>
    <p:sldLayoutId id="2147483695" r:id="rId7"/>
    <p:sldLayoutId id="2147483676" r:id="rId8"/>
    <p:sldLayoutId id="2147483696" r:id="rId9"/>
    <p:sldLayoutId id="2147483678" r:id="rId10"/>
    <p:sldLayoutId id="2147483697" r:id="rId11"/>
    <p:sldLayoutId id="2147483694" r:id="rId12"/>
    <p:sldLayoutId id="2147483698" r:id="rId13"/>
    <p:sldLayoutId id="2147483667" r:id="rId14"/>
    <p:sldLayoutId id="2147483683" r:id="rId15"/>
    <p:sldLayoutId id="2147483682" r:id="rId16"/>
    <p:sldLayoutId id="2147483688" r:id="rId17"/>
    <p:sldLayoutId id="2147483690" r:id="rId18"/>
    <p:sldLayoutId id="2147483691" r:id="rId19"/>
    <p:sldLayoutId id="2147483692" r:id="rId20"/>
    <p:sldLayoutId id="2147483718" r:id="rId21"/>
    <p:sldLayoutId id="2147483720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351450" indent="-171450" algn="l" defTabSz="685800" rtl="0" eaLnBrk="1" latinLnBrk="0" hangingPunct="1">
        <a:lnSpc>
          <a:spcPct val="90000"/>
        </a:lnSpc>
        <a:spcBef>
          <a:spcPts val="375"/>
        </a:spcBef>
        <a:buSzPct val="80000"/>
        <a:buFont typeface="Courier New" panose="02070309020205020404" pitchFamily="49" charset="0"/>
        <a:buChar char="o"/>
        <a:defRPr sz="10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90000"/>
        </a:lnSpc>
        <a:spcBef>
          <a:spcPts val="375"/>
        </a:spcBef>
        <a:buFont typeface="System Font Regular"/>
        <a:buChar char="–"/>
        <a:defRPr sz="10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90000"/>
        </a:lnSpc>
        <a:spcBef>
          <a:spcPts val="375"/>
        </a:spcBef>
        <a:buFont typeface="System Font Regular"/>
        <a:buChar char="*"/>
        <a:defRPr sz="1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712788" indent="-712788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+mj-lt"/>
        <a:buAutoNum type="arabicPeriod"/>
        <a:tabLst/>
        <a:defRPr sz="14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900000" indent="-180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1069975" indent="-16986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System Font Regular"/>
        <a:buChar char="▸"/>
        <a:tabLst/>
        <a:defRPr sz="12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1246188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System Font Regular"/>
        <a:buChar char="–"/>
        <a:tabLst/>
        <a:defRPr sz="1200" kern="120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8000" y="602974"/>
            <a:ext cx="7416000" cy="9806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908000"/>
            <a:ext cx="7416000" cy="275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275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1" r:id="rId40"/>
    <p:sldLayoutId id="2147483762" r:id="rId41"/>
    <p:sldLayoutId id="2147483763" r:id="rId42"/>
    <p:sldLayoutId id="2147483764" r:id="rId43"/>
    <p:sldLayoutId id="2147483765" r:id="rId44"/>
    <p:sldLayoutId id="2147483766" r:id="rId45"/>
    <p:sldLayoutId id="2147483767" r:id="rId46"/>
    <p:sldLayoutId id="2147483768" r:id="rId4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1" i="0" kern="1200">
          <a:solidFill>
            <a:schemeClr val="tx1"/>
          </a:solidFill>
          <a:latin typeface="+mj-lt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49"/>
        </a:buBlip>
        <a:defRPr sz="1400" b="1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100000"/>
        </a:lnSpc>
        <a:spcBef>
          <a:spcPts val="300"/>
        </a:spcBef>
        <a:buSzPct val="70000"/>
        <a:buFontTx/>
        <a:buBlip>
          <a:blip r:embed="rId50"/>
        </a:buBlip>
        <a:defRPr sz="1400" kern="1200" spc="0">
          <a:solidFill>
            <a:schemeClr val="bg1">
              <a:lumMod val="50000"/>
            </a:schemeClr>
          </a:solidFill>
          <a:latin typeface="Flanders Art Sans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51"/>
        </a:buBlip>
        <a:defRPr sz="1400" kern="1200" spc="0">
          <a:solidFill>
            <a:schemeClr val="tx1"/>
          </a:solidFill>
          <a:latin typeface="Flanders Art Sans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100000"/>
        </a:lnSpc>
        <a:spcBef>
          <a:spcPts val="300"/>
        </a:spcBef>
        <a:buSzPct val="75000"/>
        <a:buFontTx/>
        <a:buBlip>
          <a:blip r:embed="rId52"/>
        </a:buBlip>
        <a:defRPr sz="1400" kern="1200" spc="0">
          <a:solidFill>
            <a:schemeClr val="tx1"/>
          </a:solidFill>
          <a:latin typeface="Flanders Art Sans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100000"/>
        </a:lnSpc>
        <a:spcBef>
          <a:spcPts val="300"/>
        </a:spcBef>
        <a:buSzPct val="90000"/>
        <a:buFontTx/>
        <a:buBlip>
          <a:blip r:embed="rId49"/>
        </a:buBlip>
        <a:defRPr sz="1400" kern="1200" spc="0" baseline="0">
          <a:solidFill>
            <a:schemeClr val="tx1"/>
          </a:solidFill>
          <a:latin typeface="Flanders Art Sans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7CB093-3C4C-4BC4-A7AA-48CCD41A2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209069-3B44-4602-A1D5-A52A3510E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12CE79-704D-44DC-B972-5C9064C7F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DB4B4-7A23-46FC-A9C0-C8EBB0D1DE0B}" type="datetimeFigureOut">
              <a:rPr lang="nl-BE" smtClean="0"/>
              <a:t>18/06/2026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D046E2-C14E-44F7-96AE-4262652AE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28D7D9-C138-486D-8912-9261DE347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05DB0-212B-4B1A-95DA-4E9E961FEE0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910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7.xml"/><Relationship Id="rId5" Type="http://schemas.openxmlformats.org/officeDocument/2006/relationships/hyperlink" Target="https://www.ecoom.be/nl/3-procent-nota" TargetMode="Externa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oom.be/nl/3-procent-nota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-and-innovation.ec.europa.eu/statistics/performance-indicators/european-innovation-scoreboard_en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research-and-innovation.ec.europa.eu/statistics/performance-indicators/regional-innovation-scoreboard_en" TargetMode="Externa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ECAD5F0-295E-9C0C-3EB3-A33F797C0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855" y="2983808"/>
            <a:ext cx="7540448" cy="1116684"/>
          </a:xfrm>
        </p:spPr>
        <p:txBody>
          <a:bodyPr>
            <a:noAutofit/>
          </a:bodyPr>
          <a:lstStyle/>
          <a:p>
            <a:r>
              <a:rPr lang="nl-NL" sz="2000" dirty="0"/>
              <a:t>VLOOT, VAIOP en VLHORA: Projectmakers 2026</a:t>
            </a:r>
            <a:endParaRPr lang="en-BE" sz="20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EA3CFDF-9F0C-8C50-E2D6-99CDE22D2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4481643"/>
            <a:ext cx="4192815" cy="331989"/>
          </a:xfrm>
        </p:spPr>
        <p:txBody>
          <a:bodyPr>
            <a:noAutofit/>
          </a:bodyPr>
          <a:lstStyle/>
          <a:p>
            <a:r>
              <a:rPr lang="nl-BE" dirty="0"/>
              <a:t>Johan Hanssens</a:t>
            </a:r>
          </a:p>
          <a:p>
            <a:r>
              <a:rPr lang="nl-BE" dirty="0"/>
              <a:t>Brussel, 18 juni 2026 </a:t>
            </a:r>
            <a:endParaRPr lang="en-B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E4B9A10-86BA-40C6-1EF1-72E6FF6471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5" name="Picture 4" descr="A blue and white sign with white text&#10;&#10;Description automatically generated">
            <a:extLst>
              <a:ext uri="{FF2B5EF4-FFF2-40B4-BE49-F238E27FC236}">
                <a16:creationId xmlns:a16="http://schemas.microsoft.com/office/drawing/2014/main" id="{20DABB9B-84DD-9508-1171-EB51B7D2D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62" y="217046"/>
            <a:ext cx="1834738" cy="7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41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85FA3-A9DB-4527-4933-45774E9C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Ontwikkelingen met invloed op het O&amp;O&amp;I-systeem</a:t>
            </a:r>
            <a:endParaRPr lang="nl-BE" sz="4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C09897-FBF3-556F-3D3A-CCF10A35A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5152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E36FB107-C5CD-4FF4-C76B-03F8375A4E7B}"/>
              </a:ext>
            </a:extLst>
          </p:cNvPr>
          <p:cNvSpPr txBox="1"/>
          <p:nvPr/>
        </p:nvSpPr>
        <p:spPr>
          <a:xfrm>
            <a:off x="72828" y="0"/>
            <a:ext cx="3010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Impact op het Vlaams O&amp;O&amp;I-systeem</a:t>
            </a:r>
            <a:endParaRPr lang="nl-BE" sz="2400" b="1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5051C8D-EF6F-F6B2-DD23-027ED9E7A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065" y="196595"/>
            <a:ext cx="5914100" cy="475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53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24BB0-C5B6-033E-78A3-D192C9177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4E20B-685B-6850-1B1D-D822FFF0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‘INPUT-blik’ op het O&amp;O&amp;I-systeem: 3% O&amp;O-norm</a:t>
            </a:r>
            <a:endParaRPr lang="nl-BE" sz="4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1EEE984-25F9-A321-2E71-74F1A094E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2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7521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55EF381-9F25-0851-BF72-8A23F9FFA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06" y="1029203"/>
            <a:ext cx="7567316" cy="3049788"/>
          </a:xfrm>
          <a:prstGeom prst="rect">
            <a:avLst/>
          </a:prstGeom>
        </p:spPr>
      </p:pic>
      <p:grpSp>
        <p:nvGrpSpPr>
          <p:cNvPr id="10" name="Groep 9">
            <a:extLst>
              <a:ext uri="{FF2B5EF4-FFF2-40B4-BE49-F238E27FC236}">
                <a16:creationId xmlns:a16="http://schemas.microsoft.com/office/drawing/2014/main" id="{AD6ECB3E-C0F5-4248-8B72-9A3D0542BF46}"/>
              </a:ext>
            </a:extLst>
          </p:cNvPr>
          <p:cNvGrpSpPr>
            <a:grpSpLocks noChangeAspect="1"/>
          </p:cNvGrpSpPr>
          <p:nvPr/>
        </p:nvGrpSpPr>
        <p:grpSpPr>
          <a:xfrm>
            <a:off x="474559" y="1459548"/>
            <a:ext cx="7799110" cy="1214504"/>
            <a:chOff x="1211803" y="2006149"/>
            <a:chExt cx="11991692" cy="1811845"/>
          </a:xfrm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178B682C-6FEE-44B0-B98D-DD81CFCD16A7}"/>
                </a:ext>
              </a:extLst>
            </p:cNvPr>
            <p:cNvSpPr txBox="1"/>
            <p:nvPr/>
          </p:nvSpPr>
          <p:spPr>
            <a:xfrm>
              <a:off x="4385493" y="2006149"/>
              <a:ext cx="4505433" cy="432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86" b="1" i="0" u="none" strike="noStrike" kern="1200" cap="none" spc="0" normalizeH="0" baseline="0" noProof="0" dirty="0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Flanders Art Sans"/>
                  <a:ea typeface="+mn-ea"/>
                  <a:cs typeface="+mn-cs"/>
                </a:rPr>
                <a:t>Frontrunner – Far </a:t>
              </a:r>
              <a:r>
                <a:rPr kumimoji="0" lang="nl-NL" sz="1286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Flanders Art Sans"/>
                  <a:ea typeface="+mn-ea"/>
                  <a:cs typeface="+mn-cs"/>
                </a:rPr>
                <a:t>above</a:t>
              </a:r>
              <a:r>
                <a:rPr kumimoji="0" lang="nl-NL" sz="1286" b="1" i="0" u="none" strike="noStrike" kern="1200" cap="none" spc="0" normalizeH="0" baseline="0" noProof="0" dirty="0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Flanders Art Sans"/>
                  <a:ea typeface="+mn-ea"/>
                  <a:cs typeface="+mn-cs"/>
                </a:rPr>
                <a:t> EU </a:t>
              </a:r>
              <a:r>
                <a:rPr kumimoji="0" lang="nl-NL" sz="1286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73636"/>
                  </a:solidFill>
                  <a:effectLst/>
                  <a:uLnTx/>
                  <a:uFillTx/>
                  <a:latin typeface="Flanders Art Sans"/>
                  <a:ea typeface="+mn-ea"/>
                  <a:cs typeface="+mn-cs"/>
                </a:rPr>
                <a:t>average</a:t>
              </a:r>
              <a:endParaRPr kumimoji="0" lang="nl-BE" sz="1286" b="1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AA402AB9-3887-42ED-856A-0DB343DCE00C}"/>
                </a:ext>
              </a:extLst>
            </p:cNvPr>
            <p:cNvCxnSpPr>
              <a:cxnSpLocks/>
            </p:cNvCxnSpPr>
            <p:nvPr/>
          </p:nvCxnSpPr>
          <p:spPr>
            <a:xfrm>
              <a:off x="1211803" y="2555784"/>
              <a:ext cx="11244052" cy="0"/>
            </a:xfrm>
            <a:prstGeom prst="line">
              <a:avLst/>
            </a:prstGeom>
            <a:ln w="38100">
              <a:solidFill>
                <a:srgbClr val="4B08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F9D4AD7F-7B4C-48CC-917F-DCB91A9B9AA3}"/>
                </a:ext>
              </a:extLst>
            </p:cNvPr>
            <p:cNvSpPr txBox="1"/>
            <p:nvPr/>
          </p:nvSpPr>
          <p:spPr>
            <a:xfrm>
              <a:off x="12490695" y="2222621"/>
              <a:ext cx="712800" cy="5021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87" b="1" i="0" u="none" strike="noStrike" kern="1200" cap="none" spc="0" normalizeH="0" baseline="0" noProof="0" dirty="0">
                  <a:ln>
                    <a:noFill/>
                  </a:ln>
                  <a:solidFill>
                    <a:srgbClr val="4B08A1"/>
                  </a:solidFill>
                  <a:effectLst/>
                  <a:uLnTx/>
                  <a:uFillTx/>
                  <a:latin typeface="Flanders Art Sans"/>
                  <a:ea typeface="+mn-ea"/>
                  <a:cs typeface="+mn-cs"/>
                </a:rPr>
                <a:t>3%</a:t>
              </a:r>
              <a:endParaRPr kumimoji="0" lang="nl-BE" sz="1587" b="1" i="0" u="none" strike="noStrike" kern="1200" cap="none" spc="0" normalizeH="0" baseline="0" noProof="0" dirty="0">
                <a:ln>
                  <a:noFill/>
                </a:ln>
                <a:solidFill>
                  <a:srgbClr val="4B08A1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59430AF1-239C-419F-AABE-700B44454A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504" t="-360440" r="-22112" b="360440"/>
            <a:stretch/>
          </p:blipFill>
          <p:spPr>
            <a:xfrm>
              <a:off x="2343147" y="3246494"/>
              <a:ext cx="7344816" cy="571500"/>
            </a:xfrm>
            <a:prstGeom prst="rect">
              <a:avLst/>
            </a:prstGeom>
          </p:spPr>
        </p:pic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64D04A33-3F4A-4F75-8906-18E7CE616D03}"/>
              </a:ext>
            </a:extLst>
          </p:cNvPr>
          <p:cNvSpPr txBox="1"/>
          <p:nvPr/>
        </p:nvSpPr>
        <p:spPr>
          <a:xfrm>
            <a:off x="19340" y="736939"/>
            <a:ext cx="7968848" cy="26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43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Volgens </a:t>
            </a:r>
            <a:r>
              <a:rPr kumimoji="0" lang="nl-NL" sz="1143" b="0" i="0" u="sng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uitvoeringssector</a:t>
            </a:r>
            <a:r>
              <a:rPr kumimoji="0" lang="nl-NL" sz="1143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: GERD= BERD (bedrijven) + GOVERD (bv </a:t>
            </a:r>
            <a:r>
              <a:rPr kumimoji="0" lang="nl-NL" sz="1143" b="0" i="0" u="none" strike="noStrike" kern="1200" cap="none" spc="0" normalizeH="0" baseline="0" noProof="0" dirty="0" err="1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SOCs</a:t>
            </a:r>
            <a:r>
              <a:rPr kumimoji="0" lang="nl-NL" sz="1143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 en </a:t>
            </a:r>
            <a:r>
              <a:rPr kumimoji="0" lang="nl-NL" sz="1143" b="0" i="0" u="none" strike="noStrike" kern="1200" cap="none" spc="0" normalizeH="0" baseline="0" noProof="0" dirty="0" err="1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VWIs</a:t>
            </a:r>
            <a:r>
              <a:rPr kumimoji="0" lang="nl-NL" sz="1143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) + HERD (bv. universiteiten) + PNP (bv. KMDA)</a:t>
            </a:r>
            <a:endParaRPr kumimoji="0" lang="nl-BE" sz="1143" b="0" i="0" u="none" strike="noStrike" kern="1200" cap="none" spc="0" normalizeH="0" baseline="0" noProof="0" dirty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DD7263C-E3FD-4542-BF52-65D9B3F6AFC4}"/>
              </a:ext>
            </a:extLst>
          </p:cNvPr>
          <p:cNvSpPr txBox="1"/>
          <p:nvPr/>
        </p:nvSpPr>
        <p:spPr>
          <a:xfrm>
            <a:off x="1742592" y="206522"/>
            <a:ext cx="8281278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86" b="1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R&amp;D </a:t>
            </a:r>
            <a:r>
              <a:rPr kumimoji="0" lang="nl-NL" sz="2286" b="1" i="0" u="none" strike="noStrike" kern="1200" cap="none" spc="0" normalizeH="0" baseline="0" noProof="0" dirty="0" err="1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expenditure</a:t>
            </a:r>
            <a:r>
              <a:rPr kumimoji="0" lang="nl-NL" sz="2286" b="1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 - Vlaamse context</a:t>
            </a:r>
            <a:endParaRPr kumimoji="0" lang="nl-BE" sz="2286" b="1" i="0" u="none" strike="noStrike" kern="1200" cap="none" spc="0" normalizeH="0" baseline="0" noProof="0" dirty="0">
              <a:ln>
                <a:noFill/>
              </a:ln>
              <a:solidFill>
                <a:srgbClr val="2A3692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4F6883B-DD76-31E3-2C4F-C50DA3307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26" y="4157211"/>
            <a:ext cx="6339697" cy="64953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0F3E840-CDA4-7CED-868D-F0C6C00448D3}"/>
              </a:ext>
            </a:extLst>
          </p:cNvPr>
          <p:cNvSpPr txBox="1"/>
          <p:nvPr/>
        </p:nvSpPr>
        <p:spPr>
          <a:xfrm>
            <a:off x="58086" y="4830185"/>
            <a:ext cx="6986726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88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  <a:hlinkClick r:id="rId5"/>
              </a:rPr>
              <a:t>Totale O&amp;O-intensiteit in Vlaanderen 2013-2023 “3% nota” </a:t>
            </a:r>
            <a:r>
              <a:rPr kumimoji="0" lang="nl-BE" sz="788" b="0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(juli 2025), ECOOM, p.12</a:t>
            </a:r>
            <a:endParaRPr kumimoji="0" lang="nl-BE" sz="788" b="0" i="0" u="none" strike="noStrike" kern="1200" cap="none" spc="0" normalizeH="0" baseline="0" noProof="0" dirty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43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4D04A33-3F4A-4F75-8906-18E7CE616D03}"/>
              </a:ext>
            </a:extLst>
          </p:cNvPr>
          <p:cNvSpPr txBox="1"/>
          <p:nvPr/>
        </p:nvSpPr>
        <p:spPr>
          <a:xfrm>
            <a:off x="0" y="638404"/>
            <a:ext cx="6967611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86" dirty="0"/>
              <a:t>Volgens </a:t>
            </a:r>
            <a:r>
              <a:rPr lang="nl-NL" sz="1286" u="sng" dirty="0"/>
              <a:t>financieringssector</a:t>
            </a:r>
            <a:r>
              <a:rPr lang="nl-NL" sz="1286" dirty="0"/>
              <a:t>: 3% norm waarvan 2% privaat (bedrijven) en 1% publiek (overheden)</a:t>
            </a:r>
            <a:endParaRPr lang="nl-BE" sz="1286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2643193-943A-46D7-9286-0D08C4FE8461}"/>
              </a:ext>
            </a:extLst>
          </p:cNvPr>
          <p:cNvSpPr txBox="1"/>
          <p:nvPr/>
        </p:nvSpPr>
        <p:spPr>
          <a:xfrm>
            <a:off x="6859209" y="2248927"/>
            <a:ext cx="1491594" cy="685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86" b="1" dirty="0">
                <a:solidFill>
                  <a:srgbClr val="E05206"/>
                </a:solidFill>
              </a:rPr>
              <a:t>1% door de overheid nog niet bereikt</a:t>
            </a:r>
            <a:endParaRPr lang="nl-BE" sz="1286" b="1" dirty="0">
              <a:solidFill>
                <a:srgbClr val="E05206"/>
              </a:solidFill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5DF09707-F050-4EDE-ABE2-D800F1F0510D}"/>
              </a:ext>
            </a:extLst>
          </p:cNvPr>
          <p:cNvCxnSpPr>
            <a:cxnSpLocks/>
          </p:cNvCxnSpPr>
          <p:nvPr/>
        </p:nvCxnSpPr>
        <p:spPr>
          <a:xfrm>
            <a:off x="6246050" y="1903104"/>
            <a:ext cx="640493" cy="668646"/>
          </a:xfrm>
          <a:prstGeom prst="straightConnector1">
            <a:avLst/>
          </a:prstGeom>
          <a:ln w="28575">
            <a:solidFill>
              <a:srgbClr val="E052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5D237071-C92E-4405-9B33-F4254D64A14A}"/>
              </a:ext>
            </a:extLst>
          </p:cNvPr>
          <p:cNvCxnSpPr>
            <a:cxnSpLocks/>
          </p:cNvCxnSpPr>
          <p:nvPr/>
        </p:nvCxnSpPr>
        <p:spPr>
          <a:xfrm flipV="1">
            <a:off x="5774370" y="2684553"/>
            <a:ext cx="1112173" cy="290889"/>
          </a:xfrm>
          <a:prstGeom prst="straightConnector1">
            <a:avLst/>
          </a:prstGeom>
          <a:ln w="28575">
            <a:solidFill>
              <a:srgbClr val="E052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5B1559FA-3C67-4BBE-9172-9352BDCDFDB2}"/>
              </a:ext>
            </a:extLst>
          </p:cNvPr>
          <p:cNvSpPr txBox="1"/>
          <p:nvPr/>
        </p:nvSpPr>
        <p:spPr>
          <a:xfrm>
            <a:off x="-656834" y="129206"/>
            <a:ext cx="8281278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286" b="1" dirty="0">
                <a:solidFill>
                  <a:srgbClr val="2A3692"/>
                </a:solidFill>
              </a:rPr>
              <a:t>R&amp;D </a:t>
            </a:r>
            <a:r>
              <a:rPr lang="nl-NL" sz="2286" b="1" dirty="0" err="1">
                <a:solidFill>
                  <a:srgbClr val="2A3692"/>
                </a:solidFill>
              </a:rPr>
              <a:t>expenditure</a:t>
            </a:r>
            <a:r>
              <a:rPr lang="nl-NL" sz="2286" b="1" dirty="0">
                <a:solidFill>
                  <a:srgbClr val="2A3692"/>
                </a:solidFill>
              </a:rPr>
              <a:t> - Vlaamse context</a:t>
            </a:r>
            <a:endParaRPr lang="nl-BE" sz="2286" b="1" dirty="0">
              <a:solidFill>
                <a:srgbClr val="2A3692"/>
              </a:solidFill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26A3AE8-A10E-D1C5-05C2-0E7663A0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46" y="1059041"/>
            <a:ext cx="4807853" cy="1625512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4FBACB2-A34C-8BB6-D6C1-F49ED093AC56}"/>
              </a:ext>
            </a:extLst>
          </p:cNvPr>
          <p:cNvSpPr txBox="1"/>
          <p:nvPr/>
        </p:nvSpPr>
        <p:spPr>
          <a:xfrm>
            <a:off x="2157274" y="4898094"/>
            <a:ext cx="6986726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788" dirty="0">
                <a:hlinkClick r:id="rId3"/>
              </a:rPr>
              <a:t>Totale O&amp;O-intensiteit in Vlaanderen 2013-2023 “3% nota” </a:t>
            </a:r>
            <a:r>
              <a:rPr lang="nl-BE" sz="788" dirty="0">
                <a:solidFill>
                  <a:srgbClr val="2A3692"/>
                </a:solidFill>
              </a:rPr>
              <a:t>(juli 2025), ECOOM, p.12</a:t>
            </a:r>
            <a:endParaRPr lang="nl-BE" sz="788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7BC8E56-EA8E-079B-48C1-AD52156F3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384" y="2684553"/>
            <a:ext cx="4506486" cy="242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5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CFFA-86A6-03EC-DF2B-C839D125E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EEBE6-36F5-4B9E-D05C-48592455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‘Output-blik’ op het O&amp;O&amp;I-systeem: Europese scoreborden</a:t>
            </a:r>
            <a:endParaRPr lang="nl-BE" sz="4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C5E47F-29A5-457D-2E98-1A737B71E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4682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34E03-B82E-6709-59AA-9BDB77FF3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19595F5-8FA4-FB8B-8687-D8329CC93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7" y="124097"/>
            <a:ext cx="3443582" cy="4643166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2669D4-AA70-3989-605B-2C2CE6954AD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3FBF691C-001E-495E-9AF3-3E4076B7C483}" type="slidenum">
              <a:rPr lang="nl-BE" smtClean="0"/>
              <a:pPr/>
              <a:t>8</a:t>
            </a:fld>
            <a:endParaRPr lang="nl-BE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97A9BF6-687C-3355-0B3A-386B64EAD00D}"/>
              </a:ext>
            </a:extLst>
          </p:cNvPr>
          <p:cNvSpPr txBox="1"/>
          <p:nvPr/>
        </p:nvSpPr>
        <p:spPr>
          <a:xfrm>
            <a:off x="202568" y="4704526"/>
            <a:ext cx="20489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800" dirty="0">
                <a:hlinkClick r:id="rId3"/>
              </a:rPr>
              <a:t>European </a:t>
            </a:r>
            <a:r>
              <a:rPr lang="nl-BE" sz="800" dirty="0" err="1">
                <a:hlinkClick r:id="rId3"/>
              </a:rPr>
              <a:t>Innovation</a:t>
            </a:r>
            <a:r>
              <a:rPr lang="nl-BE" sz="800" dirty="0">
                <a:hlinkClick r:id="rId3"/>
              </a:rPr>
              <a:t> Scoreboard 2025</a:t>
            </a:r>
            <a:r>
              <a:rPr lang="nl-BE" sz="800" dirty="0">
                <a:solidFill>
                  <a:srgbClr val="2A3692"/>
                </a:solidFill>
              </a:rPr>
              <a:t>, EC,</a:t>
            </a:r>
            <a:br>
              <a:rPr lang="nl-BE" sz="800" dirty="0">
                <a:solidFill>
                  <a:srgbClr val="2A3692"/>
                </a:solidFill>
              </a:rPr>
            </a:br>
            <a:endParaRPr lang="nl-BE" sz="700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1DA5485-EC5E-70D3-2F58-A2D09D69EFB6}"/>
              </a:ext>
            </a:extLst>
          </p:cNvPr>
          <p:cNvSpPr txBox="1"/>
          <p:nvPr/>
        </p:nvSpPr>
        <p:spPr>
          <a:xfrm>
            <a:off x="3799332" y="364928"/>
            <a:ext cx="490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NL" sz="2000" b="1" dirty="0">
                <a:solidFill>
                  <a:schemeClr val="accent1"/>
                </a:solidFill>
                <a:latin typeface="+mj-lt"/>
                <a:ea typeface="+mj-ea"/>
              </a:rPr>
              <a:t>European </a:t>
            </a:r>
            <a:r>
              <a:rPr lang="nl-NL" sz="2000" b="1" dirty="0" err="1">
                <a:solidFill>
                  <a:schemeClr val="accent1"/>
                </a:solidFill>
                <a:latin typeface="+mj-lt"/>
                <a:ea typeface="+mj-ea"/>
              </a:rPr>
              <a:t>Innovation</a:t>
            </a:r>
            <a:r>
              <a:rPr lang="nl-NL" sz="2000" b="1" dirty="0">
                <a:solidFill>
                  <a:schemeClr val="accent1"/>
                </a:solidFill>
                <a:latin typeface="+mj-lt"/>
                <a:ea typeface="+mj-ea"/>
              </a:rPr>
              <a:t> Scoreboard 2025</a:t>
            </a:r>
            <a:endParaRPr lang="nl-BE" sz="2000" b="1" dirty="0">
              <a:solidFill>
                <a:schemeClr val="accent1"/>
              </a:solidFill>
              <a:latin typeface="+mj-lt"/>
              <a:ea typeface="+mj-ea"/>
            </a:endParaRP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71310D5A-7871-8BE3-C605-628A0F7FB316}"/>
              </a:ext>
            </a:extLst>
          </p:cNvPr>
          <p:cNvCxnSpPr>
            <a:cxnSpLocks/>
          </p:cNvCxnSpPr>
          <p:nvPr/>
        </p:nvCxnSpPr>
        <p:spPr>
          <a:xfrm flipH="1">
            <a:off x="3312787" y="905169"/>
            <a:ext cx="280552" cy="0"/>
          </a:xfrm>
          <a:prstGeom prst="straightConnector1">
            <a:avLst/>
          </a:prstGeom>
          <a:ln w="38100">
            <a:solidFill>
              <a:srgbClr val="E052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02596BCD-128D-6DBA-C45E-E15ACB5E66DB}"/>
              </a:ext>
            </a:extLst>
          </p:cNvPr>
          <p:cNvSpPr txBox="1"/>
          <p:nvPr/>
        </p:nvSpPr>
        <p:spPr>
          <a:xfrm>
            <a:off x="3859573" y="764116"/>
            <a:ext cx="4598628" cy="6859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NL" sz="1286" b="1" dirty="0"/>
              <a:t>Belgium as Strong Innovator </a:t>
            </a:r>
            <a:r>
              <a:rPr lang="nl-NL" sz="1286" b="1" dirty="0" err="1"/>
              <a:t>vs</a:t>
            </a:r>
            <a:r>
              <a:rPr lang="nl-NL" sz="1286" b="1" dirty="0"/>
              <a:t> </a:t>
            </a:r>
            <a:r>
              <a:rPr lang="nl-NL" sz="1286" b="1" dirty="0" err="1"/>
              <a:t>Innovation</a:t>
            </a:r>
            <a:r>
              <a:rPr lang="nl-NL" sz="1286" b="1" dirty="0"/>
              <a:t> Leader in 2023!</a:t>
            </a:r>
          </a:p>
          <a:p>
            <a:r>
              <a:rPr lang="nl-NL" sz="1286" dirty="0" err="1"/>
              <a:t>Innovation</a:t>
            </a:r>
            <a:r>
              <a:rPr lang="nl-NL" sz="1286" dirty="0"/>
              <a:t> leaders: SE, DK, NL en FI</a:t>
            </a:r>
          </a:p>
          <a:p>
            <a:r>
              <a:rPr lang="nl-NL" sz="1286" dirty="0" err="1"/>
              <a:t>Other</a:t>
            </a:r>
            <a:r>
              <a:rPr lang="nl-NL" sz="1286" dirty="0"/>
              <a:t> strong innovators: IE, LU, AT, DE, FR, en EE</a:t>
            </a:r>
            <a:endParaRPr lang="nl-BE" sz="1286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D1E30B2-9304-763C-E3CC-232BC5DDE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948" y="1665357"/>
            <a:ext cx="3795877" cy="310190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8E7FDE9-EB65-0D89-0B52-3068C8F277F7}"/>
              </a:ext>
            </a:extLst>
          </p:cNvPr>
          <p:cNvSpPr txBox="1"/>
          <p:nvPr/>
        </p:nvSpPr>
        <p:spPr>
          <a:xfrm>
            <a:off x="8307237" y="4467362"/>
            <a:ext cx="354634" cy="214815"/>
          </a:xfrm>
          <a:prstGeom prst="rect">
            <a:avLst/>
          </a:prstGeom>
        </p:spPr>
        <p:txBody>
          <a:bodyPr/>
          <a:lstStyle>
            <a:defPPr>
              <a:defRPr lang="nl-BE"/>
            </a:defPPr>
            <a:lvl1pPr>
              <a:defRPr sz="900">
                <a:solidFill>
                  <a:srgbClr val="2A3692"/>
                </a:solidFill>
              </a:defRPr>
            </a:lvl1pPr>
          </a:lstStyle>
          <a:p>
            <a:fld id="{77A9864A-9BAE-41DF-9546-06B89FB53C08}" type="slidenum">
              <a:rPr lang="nl-BE"/>
              <a:pPr/>
              <a:t>8</a:t>
            </a:fld>
            <a:endParaRPr lang="nl-BE" dirty="0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76209998-5FEC-C959-B364-A9157CD7A246}"/>
              </a:ext>
            </a:extLst>
          </p:cNvPr>
          <p:cNvSpPr/>
          <p:nvPr/>
        </p:nvSpPr>
        <p:spPr>
          <a:xfrm>
            <a:off x="3066853" y="808814"/>
            <a:ext cx="201225" cy="1927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305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947447F3-2B37-425D-91BB-2943690CE5F5}"/>
              </a:ext>
            </a:extLst>
          </p:cNvPr>
          <p:cNvSpPr txBox="1"/>
          <p:nvPr/>
        </p:nvSpPr>
        <p:spPr>
          <a:xfrm>
            <a:off x="7159161" y="4876774"/>
            <a:ext cx="19848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  <a:hlinkClick r:id="rId2"/>
              </a:rPr>
              <a:t>Regional</a:t>
            </a:r>
            <a:r>
              <a:rPr kumimoji="0" lang="nl-BE" sz="8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  <a:hlinkClick r:id="rId2"/>
              </a:rPr>
              <a:t> </a:t>
            </a:r>
            <a:r>
              <a:rPr kumimoji="0" lang="nl-BE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  <a:hlinkClick r:id="rId2"/>
              </a:rPr>
              <a:t>Innovation</a:t>
            </a:r>
            <a:r>
              <a:rPr kumimoji="0" lang="nl-BE" sz="8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  <a:hlinkClick r:id="rId2"/>
              </a:rPr>
              <a:t> Scoreboard 2025</a:t>
            </a:r>
            <a:r>
              <a:rPr kumimoji="0" lang="nl-BE" sz="8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, </a:t>
            </a:r>
            <a:r>
              <a:rPr kumimoji="0" lang="nl-BE" sz="800" b="0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EC,</a:t>
            </a:r>
            <a:endParaRPr kumimoji="0" lang="nl-BE" sz="700" b="0" i="0" u="none" strike="noStrike" kern="1200" cap="none" spc="0" normalizeH="0" baseline="0" noProof="0" dirty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400BCDF-EC20-4CB6-8D50-963D49D8355E}"/>
              </a:ext>
            </a:extLst>
          </p:cNvPr>
          <p:cNvSpPr txBox="1"/>
          <p:nvPr/>
        </p:nvSpPr>
        <p:spPr>
          <a:xfrm>
            <a:off x="2235923" y="252730"/>
            <a:ext cx="65205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Regional</a:t>
            </a:r>
            <a:r>
              <a:rPr kumimoji="0" lang="nl-NL" sz="2500" b="1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 </a:t>
            </a:r>
            <a:r>
              <a:rPr kumimoji="0" lang="nl-NL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Innovation</a:t>
            </a:r>
            <a:r>
              <a:rPr kumimoji="0" lang="nl-NL" sz="2500" b="1" i="0" u="none" strike="noStrike" kern="1200" cap="none" spc="0" normalizeH="0" baseline="0" noProof="0" dirty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 Scoreboard 2025</a:t>
            </a:r>
            <a:endParaRPr kumimoji="0" lang="nl-BE" sz="2500" b="1" i="0" u="none" strike="noStrike" kern="1200" cap="none" spc="0" normalizeH="0" baseline="0" noProof="0" dirty="0">
              <a:ln>
                <a:noFill/>
              </a:ln>
              <a:solidFill>
                <a:srgbClr val="2A3692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BA3BD4C-F12D-462E-B68A-5A7C5993C69E}"/>
              </a:ext>
            </a:extLst>
          </p:cNvPr>
          <p:cNvSpPr txBox="1"/>
          <p:nvPr/>
        </p:nvSpPr>
        <p:spPr>
          <a:xfrm>
            <a:off x="4641734" y="781193"/>
            <a:ext cx="4114743" cy="7167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86" b="1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Vlaamse gewest als </a:t>
            </a:r>
            <a:r>
              <a:rPr kumimoji="0" lang="nl-NL" sz="1286" b="1" i="0" u="none" strike="noStrike" kern="1200" cap="none" spc="0" normalizeH="0" baseline="0" noProof="0" dirty="0" err="1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Innovation</a:t>
            </a:r>
            <a:r>
              <a:rPr kumimoji="0" lang="nl-NL" sz="1286" b="1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 Leader (–)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" b="1" i="0" u="none" strike="noStrike" kern="1200" cap="none" spc="0" normalizeH="0" baseline="0" noProof="0" dirty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86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2025: Positie 31/246 - top 13%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86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2023: Positie 23/239 - top 10%</a:t>
            </a:r>
            <a:endParaRPr kumimoji="0" lang="nl-NL" sz="1286" b="1" i="0" u="none" strike="noStrike" kern="1200" cap="none" spc="0" normalizeH="0" baseline="0" noProof="0" dirty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0AB68D1-01EF-C0B3-AB03-8F23E0C3A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5" y="1061652"/>
            <a:ext cx="4527175" cy="356950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E086A37-1990-D4BC-3E0F-9E35EEEF4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352" y="1521715"/>
            <a:ext cx="3501336" cy="330365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744107B-CA76-C198-9C2E-59FECA5612FE}"/>
              </a:ext>
            </a:extLst>
          </p:cNvPr>
          <p:cNvSpPr txBox="1"/>
          <p:nvPr/>
        </p:nvSpPr>
        <p:spPr>
          <a:xfrm>
            <a:off x="8552688" y="4467362"/>
            <a:ext cx="354634" cy="214815"/>
          </a:xfrm>
          <a:prstGeom prst="rect">
            <a:avLst/>
          </a:prstGeom>
        </p:spPr>
        <p:txBody>
          <a:bodyPr/>
          <a:lstStyle>
            <a:defPPr>
              <a:defRPr lang="nl-BE"/>
            </a:defPPr>
            <a:lvl1pPr>
              <a:defRPr sz="900">
                <a:solidFill>
                  <a:srgbClr val="2A369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A9864A-9BAE-41DF-9546-06B89FB53C08}" type="slidenum">
              <a:rPr kumimoji="0" lang="nl-BE" sz="900" b="0" i="0" u="none" strike="noStrike" kern="1200" cap="none" spc="0" normalizeH="0" baseline="0" noProof="0">
                <a:ln>
                  <a:noFill/>
                </a:ln>
                <a:solidFill>
                  <a:srgbClr val="2A3692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BE" sz="900" b="0" i="0" u="none" strike="noStrike" kern="1200" cap="none" spc="0" normalizeH="0" baseline="0" noProof="0" dirty="0">
              <a:ln>
                <a:noFill/>
              </a:ln>
              <a:solidFill>
                <a:srgbClr val="2A3692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39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CD270-DCE7-CF24-FBD4-4C6318CFB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145F05-4633-67D2-A278-3A969543E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Overheidsmiddelen Economie, Wetenschap en Innovatie</a:t>
            </a:r>
            <a:endParaRPr lang="nl-BE" sz="4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372D5CD-0EFE-5093-100D-D107A3784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4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1400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8CB3A-62A9-7D08-994D-BB1DAAAE8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DFFBAB0B-651A-A7EC-CBF5-E24C5F12C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08" y="153749"/>
            <a:ext cx="3469364" cy="489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3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7246E-24E1-4229-68F2-89A6C82D6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8C40F56-E420-243D-0A4C-9B9A7878F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339" y="85597"/>
            <a:ext cx="8217322" cy="497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9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1DD8F-71DE-81F6-0ECF-3A63F42B8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2F0CD3F-909C-55B5-7EAC-276A4B090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27" y="374170"/>
            <a:ext cx="7671249" cy="422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53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ECE6A-8795-125A-BB56-7EC01174C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BDBDA1F4-C058-4934-385B-CCF051192235}"/>
              </a:ext>
            </a:extLst>
          </p:cNvPr>
          <p:cNvSpPr txBox="1"/>
          <p:nvPr/>
        </p:nvSpPr>
        <p:spPr>
          <a:xfrm>
            <a:off x="72829" y="0"/>
            <a:ext cx="3088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Impact op Vlaams O&amp;O&amp;I-systeem (1)</a:t>
            </a:r>
            <a:endParaRPr lang="nl-BE" sz="2400" b="1" dirty="0"/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AC229D23-62E2-2A11-4455-788E61C9FE07}"/>
              </a:ext>
            </a:extLst>
          </p:cNvPr>
          <p:cNvCxnSpPr>
            <a:cxnSpLocks/>
          </p:cNvCxnSpPr>
          <p:nvPr/>
        </p:nvCxnSpPr>
        <p:spPr>
          <a:xfrm flipH="1">
            <a:off x="1751260" y="2669564"/>
            <a:ext cx="10647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B61D726A-EE4D-D902-9AB3-34A10BC230C3}"/>
              </a:ext>
            </a:extLst>
          </p:cNvPr>
          <p:cNvSpPr txBox="1"/>
          <p:nvPr/>
        </p:nvSpPr>
        <p:spPr>
          <a:xfrm>
            <a:off x="348663" y="1022958"/>
            <a:ext cx="14568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/>
              <a:t>Druk op </a:t>
            </a:r>
            <a:r>
              <a:rPr lang="nl-NL" sz="1600" b="1" dirty="0" err="1"/>
              <a:t>overheids-middelen</a:t>
            </a:r>
            <a:endParaRPr lang="nl-NL" sz="1600" b="1" dirty="0"/>
          </a:p>
          <a:p>
            <a:endParaRPr lang="nl-NL" sz="1600" b="1" dirty="0"/>
          </a:p>
          <a:p>
            <a:r>
              <a:rPr lang="nl-NL" sz="1600" b="1" dirty="0"/>
              <a:t>Federaal: </a:t>
            </a:r>
            <a:r>
              <a:rPr lang="nl-NL" sz="1600" dirty="0"/>
              <a:t>indirecte steun (fiscaal)</a:t>
            </a:r>
          </a:p>
          <a:p>
            <a:endParaRPr lang="nl-NL" sz="1600" dirty="0"/>
          </a:p>
          <a:p>
            <a:r>
              <a:rPr lang="nl-NL" sz="1600" b="1" dirty="0"/>
              <a:t>Vlaams</a:t>
            </a:r>
            <a:r>
              <a:rPr lang="nl-NL" sz="1600" dirty="0"/>
              <a:t>: directe steun (subsidies) </a:t>
            </a:r>
          </a:p>
          <a:p>
            <a:endParaRPr lang="nl-NL" sz="1600" dirty="0"/>
          </a:p>
          <a:p>
            <a:r>
              <a:rPr lang="nl-NL" sz="1600" dirty="0"/>
              <a:t>-&gt; </a:t>
            </a:r>
            <a:r>
              <a:rPr lang="nl-NL" sz="1600" b="1" dirty="0">
                <a:solidFill>
                  <a:srgbClr val="FF0000"/>
                </a:solidFill>
              </a:rPr>
              <a:t>meer keuzes maken</a:t>
            </a:r>
            <a:r>
              <a:rPr lang="nl-NL" sz="1600" dirty="0"/>
              <a:t>…</a:t>
            </a:r>
            <a:endParaRPr lang="nl-BE" sz="1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417D090-1FD7-D6A6-284F-9F5DBAD18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704" y="194104"/>
            <a:ext cx="5913633" cy="475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67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5E44E-4B3F-D7DC-8479-52D8E44E4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2818514-5E3F-09FD-6195-EC69B04A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80" y="1041846"/>
            <a:ext cx="8422040" cy="355860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6884789-89C1-30CB-54B6-AC02237181D7}"/>
              </a:ext>
            </a:extLst>
          </p:cNvPr>
          <p:cNvSpPr txBox="1"/>
          <p:nvPr/>
        </p:nvSpPr>
        <p:spPr>
          <a:xfrm>
            <a:off x="251848" y="255722"/>
            <a:ext cx="819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Begrotingsuitdaging federale België: verdeling uitgaven tussen entiteiten …</a:t>
            </a:r>
            <a:endParaRPr lang="nl-BE" sz="2000" b="1" dirty="0"/>
          </a:p>
        </p:txBody>
      </p:sp>
    </p:spTree>
    <p:extLst>
      <p:ext uri="{BB962C8B-B14F-4D97-AF65-F5344CB8AC3E}">
        <p14:creationId xmlns:p14="http://schemas.microsoft.com/office/powerpoint/2010/main" val="227056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CF50746B-5E3A-D471-3E0B-9BCB4EAAAB56}"/>
              </a:ext>
            </a:extLst>
          </p:cNvPr>
          <p:cNvGraphicFramePr>
            <a:graphicFrameLocks noGrp="1"/>
          </p:cNvGraphicFramePr>
          <p:nvPr/>
        </p:nvGraphicFramePr>
        <p:xfrm>
          <a:off x="2149867" y="173375"/>
          <a:ext cx="6394810" cy="13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962">
                  <a:extLst>
                    <a:ext uri="{9D8B030D-6E8A-4147-A177-3AD203B41FA5}">
                      <a16:colId xmlns:a16="http://schemas.microsoft.com/office/drawing/2014/main" val="150654844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050348147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185623246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752537244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247489001"/>
                    </a:ext>
                  </a:extLst>
                </a:gridCol>
              </a:tblGrid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2015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2016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2017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2018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2019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491746"/>
                  </a:ext>
                </a:extLst>
              </a:tr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+ 20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+195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+280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3062304"/>
                  </a:ext>
                </a:extLst>
              </a:tr>
              <a:tr h="432528">
                <a:tc gridSpan="5">
                  <a:txBody>
                    <a:bodyPr/>
                    <a:lstStyle/>
                    <a:p>
                      <a:r>
                        <a:rPr lang="nl-NL" sz="1000" dirty="0"/>
                        <a:t>Totaal opstappen legislatuur 2014-2019 = 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500 miljoen </a:t>
                      </a:r>
                      <a:r>
                        <a:rPr lang="nl-NL" sz="1000" dirty="0"/>
                        <a:t>euro extra structureel!                 + 415 </a:t>
                      </a:r>
                      <a:r>
                        <a:rPr lang="nl-NL" sz="1000" dirty="0" err="1"/>
                        <a:t>mio</a:t>
                      </a:r>
                      <a:r>
                        <a:rPr lang="nl-NL" sz="1000" dirty="0"/>
                        <a:t>  eenmalige investeringsmiddelen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11123"/>
                  </a:ext>
                </a:extLst>
              </a:tr>
            </a:tbl>
          </a:graphicData>
        </a:graphic>
      </p:graphicFrame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B506CD8D-6550-43AF-4DBF-57097F0B0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554629"/>
              </p:ext>
            </p:extLst>
          </p:nvPr>
        </p:nvGraphicFramePr>
        <p:xfrm>
          <a:off x="2149867" y="1667909"/>
          <a:ext cx="6394810" cy="13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962">
                  <a:extLst>
                    <a:ext uri="{9D8B030D-6E8A-4147-A177-3AD203B41FA5}">
                      <a16:colId xmlns:a16="http://schemas.microsoft.com/office/drawing/2014/main" val="150654844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050348147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185623246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752537244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247489001"/>
                    </a:ext>
                  </a:extLst>
                </a:gridCol>
              </a:tblGrid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2020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2021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2022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2023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2024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491746"/>
                  </a:ext>
                </a:extLst>
              </a:tr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+ 0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+30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+40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+60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+30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3062304"/>
                  </a:ext>
                </a:extLst>
              </a:tr>
              <a:tr h="432528">
                <a:tc gridSpan="5">
                  <a:txBody>
                    <a:bodyPr/>
                    <a:lstStyle/>
                    <a:p>
                      <a:r>
                        <a:rPr lang="nl-NL" sz="1000" dirty="0"/>
                        <a:t>Totaal opstappen legislatuur 2019-2024 = 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160 miljoen </a:t>
                      </a:r>
                      <a:r>
                        <a:rPr lang="nl-NL" sz="1000" dirty="0"/>
                        <a:t>euro extra structureel</a:t>
                      </a:r>
                    </a:p>
                    <a:p>
                      <a:r>
                        <a:rPr lang="nl-NL" sz="1000" dirty="0"/>
                        <a:t>+ 195 </a:t>
                      </a:r>
                      <a:r>
                        <a:rPr lang="nl-NL" sz="1000" dirty="0" err="1"/>
                        <a:t>mio</a:t>
                      </a:r>
                      <a:r>
                        <a:rPr lang="nl-NL" sz="1000" dirty="0"/>
                        <a:t> € eenmalige investeringsmiddelen + eenmalige Europese RRF 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(550 </a:t>
                      </a:r>
                      <a:r>
                        <a:rPr lang="nl-NL" sz="1000" dirty="0" err="1">
                          <a:highlight>
                            <a:srgbClr val="FFFF00"/>
                          </a:highlight>
                        </a:rPr>
                        <a:t>mio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 €!)</a:t>
                      </a:r>
                      <a:endParaRPr lang="nl-BE" sz="1000" dirty="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11123"/>
                  </a:ext>
                </a:extLst>
              </a:tr>
            </a:tbl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5781FD9-A22E-BB5A-4D01-FBD8FAD5B4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710460"/>
              </p:ext>
            </p:extLst>
          </p:nvPr>
        </p:nvGraphicFramePr>
        <p:xfrm>
          <a:off x="2163566" y="3162443"/>
          <a:ext cx="6394810" cy="140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962">
                  <a:extLst>
                    <a:ext uri="{9D8B030D-6E8A-4147-A177-3AD203B41FA5}">
                      <a16:colId xmlns:a16="http://schemas.microsoft.com/office/drawing/2014/main" val="150654844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050348147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1856232463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752537244"/>
                    </a:ext>
                  </a:extLst>
                </a:gridCol>
                <a:gridCol w="1278962">
                  <a:extLst>
                    <a:ext uri="{9D8B030D-6E8A-4147-A177-3AD203B41FA5}">
                      <a16:colId xmlns:a16="http://schemas.microsoft.com/office/drawing/2014/main" val="3247489001"/>
                    </a:ext>
                  </a:extLst>
                </a:gridCol>
              </a:tblGrid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2025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2026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2027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2028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2029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491746"/>
                  </a:ext>
                </a:extLst>
              </a:tr>
              <a:tr h="438536">
                <a:tc>
                  <a:txBody>
                    <a:bodyPr/>
                    <a:lstStyle/>
                    <a:p>
                      <a:r>
                        <a:rPr lang="nl-NL" sz="1000" dirty="0"/>
                        <a:t>+ 50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+25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+25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nl-NL" sz="1000" dirty="0"/>
                        <a:t>+50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3062304"/>
                  </a:ext>
                </a:extLst>
              </a:tr>
              <a:tr h="531495">
                <a:tc gridSpan="5">
                  <a:txBody>
                    <a:bodyPr/>
                    <a:lstStyle/>
                    <a:p>
                      <a:r>
                        <a:rPr lang="nl-NL" sz="1000" dirty="0"/>
                        <a:t>Totaal opstappen legislatuur 2024-2029  = 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150 miljoen </a:t>
                      </a:r>
                      <a:r>
                        <a:rPr lang="nl-NL" sz="1000" dirty="0"/>
                        <a:t>euro extra structureel</a:t>
                      </a:r>
                    </a:p>
                    <a:p>
                      <a:r>
                        <a:rPr lang="nl-NL" sz="1000" dirty="0"/>
                        <a:t>+ 120 </a:t>
                      </a:r>
                      <a:r>
                        <a:rPr lang="nl-NL" sz="1000" dirty="0" err="1"/>
                        <a:t>mio</a:t>
                      </a:r>
                      <a:r>
                        <a:rPr lang="nl-NL" sz="1000" dirty="0"/>
                        <a:t> € eenmalige investeringsmiddelen + Einsteintelescoop (500 </a:t>
                      </a:r>
                      <a:r>
                        <a:rPr lang="nl-NL" sz="1000" dirty="0" err="1"/>
                        <a:t>mio</a:t>
                      </a:r>
                      <a:r>
                        <a:rPr lang="nl-NL" sz="1000" dirty="0"/>
                        <a:t> € gereserveerd) + imec-EU-Nanopilootlijn 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(750 </a:t>
                      </a:r>
                      <a:r>
                        <a:rPr lang="nl-NL" sz="1000" dirty="0" err="1">
                          <a:highlight>
                            <a:srgbClr val="FFFF00"/>
                          </a:highlight>
                        </a:rPr>
                        <a:t>mio</a:t>
                      </a:r>
                      <a:r>
                        <a:rPr lang="nl-NL" sz="1000" dirty="0">
                          <a:highlight>
                            <a:srgbClr val="FFFF00"/>
                          </a:highlight>
                        </a:rPr>
                        <a:t> € </a:t>
                      </a:r>
                      <a:r>
                        <a:rPr lang="nl-NL" sz="1000" dirty="0"/>
                        <a:t>kapitaalinbreng) +  Flanders </a:t>
                      </a:r>
                      <a:r>
                        <a:rPr lang="nl-NL" sz="1000" dirty="0" err="1"/>
                        <a:t>Future</a:t>
                      </a:r>
                      <a:r>
                        <a:rPr lang="nl-NL" sz="1000" dirty="0"/>
                        <a:t> Tech Fund (175 </a:t>
                      </a:r>
                      <a:r>
                        <a:rPr lang="nl-NL" sz="1000" dirty="0" err="1"/>
                        <a:t>mio</a:t>
                      </a:r>
                      <a:r>
                        <a:rPr lang="nl-NL" sz="1000" dirty="0"/>
                        <a:t> € kapitaalinbreng)</a:t>
                      </a:r>
                      <a:endParaRPr lang="nl-BE" sz="100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11123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18831708-9538-F5A2-D0EE-32B0E5E19496}"/>
              </a:ext>
            </a:extLst>
          </p:cNvPr>
          <p:cNvSpPr txBox="1"/>
          <p:nvPr/>
        </p:nvSpPr>
        <p:spPr>
          <a:xfrm>
            <a:off x="354458" y="338770"/>
            <a:ext cx="180910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50" b="1" dirty="0"/>
              <a:t>1. Vlaamse Regering</a:t>
            </a:r>
          </a:p>
          <a:p>
            <a:r>
              <a:rPr lang="nl-NL" sz="1350" b="1" dirty="0"/>
              <a:t>Bourgeois</a:t>
            </a:r>
          </a:p>
          <a:p>
            <a:r>
              <a:rPr lang="nl-NL" sz="1350" b="1" i="1" dirty="0"/>
              <a:t>2014-2019</a:t>
            </a:r>
            <a:endParaRPr lang="nl-BE" sz="1350" b="1" i="1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FACE36B-CDF5-122E-6C2D-CE3DEF4CE038}"/>
              </a:ext>
            </a:extLst>
          </p:cNvPr>
          <p:cNvSpPr txBox="1"/>
          <p:nvPr/>
        </p:nvSpPr>
        <p:spPr>
          <a:xfrm>
            <a:off x="340759" y="1871002"/>
            <a:ext cx="180910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50" b="1" dirty="0"/>
              <a:t>2. Vlaamse Regering</a:t>
            </a:r>
          </a:p>
          <a:p>
            <a:r>
              <a:rPr lang="nl-NL" sz="1350" b="1" dirty="0" err="1"/>
              <a:t>Jambon</a:t>
            </a:r>
            <a:endParaRPr lang="nl-NL" sz="1350" b="1" dirty="0"/>
          </a:p>
          <a:p>
            <a:r>
              <a:rPr lang="nl-NL" sz="1350" b="1" i="1" dirty="0"/>
              <a:t>2019-2024</a:t>
            </a:r>
            <a:endParaRPr lang="nl-BE" sz="1350" b="1" i="1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D2367BB-2F24-F8C7-2646-BA639BC4D9CC}"/>
              </a:ext>
            </a:extLst>
          </p:cNvPr>
          <p:cNvSpPr txBox="1"/>
          <p:nvPr/>
        </p:nvSpPr>
        <p:spPr>
          <a:xfrm>
            <a:off x="340759" y="3337091"/>
            <a:ext cx="171664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50" b="1" dirty="0"/>
              <a:t>3. Vlaamse Regering</a:t>
            </a:r>
          </a:p>
          <a:p>
            <a:r>
              <a:rPr lang="nl-NL" sz="1350" b="1" dirty="0"/>
              <a:t>Diependaele</a:t>
            </a:r>
          </a:p>
          <a:p>
            <a:r>
              <a:rPr lang="nl-NL" sz="1350" b="1" i="1" dirty="0"/>
              <a:t>2024-2029</a:t>
            </a:r>
            <a:endParaRPr lang="nl-BE" sz="1350" b="1" i="1" dirty="0"/>
          </a:p>
        </p:txBody>
      </p:sp>
    </p:spTree>
    <p:extLst>
      <p:ext uri="{BB962C8B-B14F-4D97-AF65-F5344CB8AC3E}">
        <p14:creationId xmlns:p14="http://schemas.microsoft.com/office/powerpoint/2010/main" val="3650693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3E125-7CB2-80E1-6116-03130C3B1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EE9C99EF-ADB5-DCC2-8633-CF6BD1F6D9AD}"/>
              </a:ext>
            </a:extLst>
          </p:cNvPr>
          <p:cNvSpPr txBox="1"/>
          <p:nvPr/>
        </p:nvSpPr>
        <p:spPr>
          <a:xfrm>
            <a:off x="72828" y="0"/>
            <a:ext cx="3010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Impact op Vlaams O&amp;O&amp;I-systeem (2)</a:t>
            </a:r>
            <a:endParaRPr lang="nl-BE" sz="2400" b="1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056AEAC-534C-5E57-E5E4-7E7E0E7F872E}"/>
              </a:ext>
            </a:extLst>
          </p:cNvPr>
          <p:cNvSpPr txBox="1"/>
          <p:nvPr/>
        </p:nvSpPr>
        <p:spPr>
          <a:xfrm>
            <a:off x="5742122" y="415498"/>
            <a:ext cx="33290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/>
              <a:t>Geopolitieke strijd EU – VS – China</a:t>
            </a:r>
          </a:p>
          <a:p>
            <a:endParaRPr lang="nl-NL" sz="1400" dirty="0"/>
          </a:p>
          <a:p>
            <a:pPr marL="342900" indent="-342900">
              <a:buFont typeface="+mj-lt"/>
              <a:buAutoNum type="alphaLcParenR"/>
            </a:pPr>
            <a:r>
              <a:rPr lang="nl-NL" sz="1400" dirty="0"/>
              <a:t>O&amp;O&amp;I </a:t>
            </a:r>
            <a:r>
              <a:rPr lang="nl-NL" sz="1400" dirty="0" err="1"/>
              <a:t>i.f.v</a:t>
            </a:r>
            <a:r>
              <a:rPr lang="nl-NL" sz="1400" dirty="0"/>
              <a:t>. competitiviteit</a:t>
            </a:r>
          </a:p>
          <a:p>
            <a:pPr marL="342900" indent="-342900">
              <a:buFont typeface="+mj-lt"/>
              <a:buAutoNum type="alphaLcParenR"/>
            </a:pPr>
            <a:endParaRPr lang="nl-NL" sz="1400" dirty="0"/>
          </a:p>
          <a:p>
            <a:pPr marL="342900" indent="-342900">
              <a:buFont typeface="+mj-lt"/>
              <a:buAutoNum type="alphaLcParenR"/>
            </a:pPr>
            <a:r>
              <a:rPr lang="nl-NL" sz="1400" dirty="0"/>
              <a:t>O&amp;O&amp;I </a:t>
            </a:r>
            <a:r>
              <a:rPr lang="nl-NL" sz="1400" dirty="0" err="1"/>
              <a:t>i.f.v</a:t>
            </a:r>
            <a:r>
              <a:rPr lang="nl-NL" sz="1400" dirty="0"/>
              <a:t>. ‘strategische autonomie’ en ‘technologische soevereiniteit’</a:t>
            </a:r>
          </a:p>
          <a:p>
            <a:pPr marL="342900" indent="-342900">
              <a:buFont typeface="+mj-lt"/>
              <a:buAutoNum type="alphaLcParenR"/>
            </a:pPr>
            <a:endParaRPr lang="nl-NL" sz="1400" dirty="0"/>
          </a:p>
          <a:p>
            <a:pPr marL="342900" indent="-342900">
              <a:buFont typeface="+mj-lt"/>
              <a:buAutoNum type="alphaLcParenR"/>
            </a:pPr>
            <a:r>
              <a:rPr lang="nl-NL" sz="1400" dirty="0"/>
              <a:t>O&amp;O&amp;I </a:t>
            </a:r>
            <a:r>
              <a:rPr lang="nl-NL" sz="1400" dirty="0" err="1"/>
              <a:t>i.f.v</a:t>
            </a:r>
            <a:r>
              <a:rPr lang="nl-NL" sz="1400" dirty="0"/>
              <a:t>. militaire capaciteit</a:t>
            </a:r>
          </a:p>
          <a:p>
            <a:pPr marL="342900" indent="-342900">
              <a:buFont typeface="+mj-lt"/>
              <a:buAutoNum type="alphaLcParenR"/>
            </a:pPr>
            <a:endParaRPr lang="nl-NL" sz="1400" dirty="0"/>
          </a:p>
          <a:p>
            <a:pPr marL="342900" indent="-342900">
              <a:buFont typeface="+mj-lt"/>
              <a:buAutoNum type="alphaLcParenR"/>
            </a:pPr>
            <a:r>
              <a:rPr lang="nl-NL" sz="1400" dirty="0"/>
              <a:t>Kennisveiligheid</a:t>
            </a:r>
            <a:endParaRPr lang="nl-BE" sz="14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2775BB1-0393-3C0B-BB8D-0A2F7B01F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3" y="1030637"/>
            <a:ext cx="4421384" cy="3555339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8D85AE58-6BCA-2C1A-1C1D-D048D8F776C0}"/>
              </a:ext>
            </a:extLst>
          </p:cNvPr>
          <p:cNvCxnSpPr/>
          <p:nvPr/>
        </p:nvCxnSpPr>
        <p:spPr>
          <a:xfrm flipV="1">
            <a:off x="3432875" y="600164"/>
            <a:ext cx="2309247" cy="6001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34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B7726-8E44-F548-141D-FCBB81E63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B715350E-6554-01D7-FD22-3F50B596BB07}"/>
              </a:ext>
            </a:extLst>
          </p:cNvPr>
          <p:cNvSpPr txBox="1"/>
          <p:nvPr/>
        </p:nvSpPr>
        <p:spPr>
          <a:xfrm>
            <a:off x="72828" y="0"/>
            <a:ext cx="3010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Impact op Vlaams O&amp;O&amp;I-systeem (3)</a:t>
            </a:r>
            <a:endParaRPr lang="nl-BE" sz="2400" b="1" dirty="0"/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B07D6848-43A9-28C3-F58C-99AC27C0CFE7}"/>
              </a:ext>
            </a:extLst>
          </p:cNvPr>
          <p:cNvCxnSpPr>
            <a:cxnSpLocks/>
          </p:cNvCxnSpPr>
          <p:nvPr/>
        </p:nvCxnSpPr>
        <p:spPr>
          <a:xfrm>
            <a:off x="5075695" y="2760097"/>
            <a:ext cx="126311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B95122A8-CFE4-9BCF-8896-BB1E9F41A866}"/>
              </a:ext>
            </a:extLst>
          </p:cNvPr>
          <p:cNvSpPr txBox="1"/>
          <p:nvPr/>
        </p:nvSpPr>
        <p:spPr>
          <a:xfrm>
            <a:off x="6338806" y="2383783"/>
            <a:ext cx="33290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nl-NL" sz="1400" dirty="0"/>
              <a:t>O&amp;O&amp;I m.b.t. digitale    technologieën</a:t>
            </a:r>
          </a:p>
          <a:p>
            <a:endParaRPr lang="nl-NL" sz="1400" dirty="0"/>
          </a:p>
          <a:p>
            <a:r>
              <a:rPr lang="nl-NL" sz="1400" dirty="0"/>
              <a:t>b)    Digitale technologieën </a:t>
            </a:r>
          </a:p>
          <a:p>
            <a:r>
              <a:rPr lang="nl-NL" sz="1400" dirty="0"/>
              <a:t>       in O&amp;O&amp;I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A0258B6-9FF3-B551-DA1A-A5D0C4288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73" y="1030637"/>
            <a:ext cx="4421384" cy="355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79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4EBED-B5EC-358B-AB84-A2732C22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22B32C55-E912-10BE-F64A-451FAFF43013}"/>
              </a:ext>
            </a:extLst>
          </p:cNvPr>
          <p:cNvSpPr txBox="1"/>
          <p:nvPr/>
        </p:nvSpPr>
        <p:spPr>
          <a:xfrm>
            <a:off x="72828" y="0"/>
            <a:ext cx="3010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Impact op Vlaams O&amp;O&amp;I-systeem (4)</a:t>
            </a:r>
            <a:endParaRPr lang="nl-BE" sz="2400" b="1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79F8405-4BCC-F24E-9EDA-62165DC995BB}"/>
              </a:ext>
            </a:extLst>
          </p:cNvPr>
          <p:cNvSpPr txBox="1"/>
          <p:nvPr/>
        </p:nvSpPr>
        <p:spPr>
          <a:xfrm>
            <a:off x="6060937" y="3142952"/>
            <a:ext cx="33290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/>
              <a:t>Klimaatontwrichting en bio-diversiteitsverlies:</a:t>
            </a:r>
          </a:p>
          <a:p>
            <a:endParaRPr lang="nl-NL" sz="1400" dirty="0"/>
          </a:p>
          <a:p>
            <a:pPr marL="342900" indent="-342900">
              <a:buAutoNum type="alphaLcParenR"/>
            </a:pPr>
            <a:r>
              <a:rPr lang="nl-NL" sz="1400" dirty="0"/>
              <a:t>Hernieuwbare energietechnologie</a:t>
            </a:r>
          </a:p>
          <a:p>
            <a:pPr marL="342900" indent="-342900">
              <a:buAutoNum type="alphaLcParenR"/>
            </a:pPr>
            <a:r>
              <a:rPr lang="nl-NL" sz="1400" dirty="0"/>
              <a:t>Nucleaire technologie</a:t>
            </a:r>
          </a:p>
          <a:p>
            <a:pPr marL="342900" indent="-342900">
              <a:buAutoNum type="alphaLcParenR"/>
            </a:pPr>
            <a:r>
              <a:rPr lang="nl-NL" sz="1400" dirty="0"/>
              <a:t>Grondstoffen -&gt; circulaire technologieën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5451B0-0308-4A82-3D4F-C7E2716CD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10" y="1081331"/>
            <a:ext cx="4419983" cy="3554276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32BCE944-2789-125B-8CD6-E659C39197F5}"/>
              </a:ext>
            </a:extLst>
          </p:cNvPr>
          <p:cNvCxnSpPr/>
          <p:nvPr/>
        </p:nvCxnSpPr>
        <p:spPr>
          <a:xfrm flipV="1">
            <a:off x="3432875" y="3394129"/>
            <a:ext cx="2628062" cy="6276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170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302FB-9252-C098-96D6-8D34D73A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F69EC41-1880-BAA9-8F38-83C7F7793D6E}"/>
              </a:ext>
            </a:extLst>
          </p:cNvPr>
          <p:cNvSpPr txBox="1"/>
          <p:nvPr/>
        </p:nvSpPr>
        <p:spPr>
          <a:xfrm>
            <a:off x="290593" y="116236"/>
            <a:ext cx="3905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Nood aan </a:t>
            </a:r>
            <a:r>
              <a:rPr lang="nl-NL" sz="2400" b="1" dirty="0" err="1"/>
              <a:t>her-ijken</a:t>
            </a:r>
            <a:r>
              <a:rPr lang="nl-NL" sz="2400" b="1" dirty="0"/>
              <a:t> systeem?</a:t>
            </a:r>
            <a:endParaRPr lang="nl-BE" sz="2400" b="1" dirty="0"/>
          </a:p>
        </p:txBody>
      </p:sp>
      <p:sp>
        <p:nvSpPr>
          <p:cNvPr id="3" name="Pijl: links/rechts 2">
            <a:extLst>
              <a:ext uri="{FF2B5EF4-FFF2-40B4-BE49-F238E27FC236}">
                <a16:creationId xmlns:a16="http://schemas.microsoft.com/office/drawing/2014/main" id="{C1E5BC5F-ECA9-BF4E-079C-2C3E3C687C3D}"/>
              </a:ext>
            </a:extLst>
          </p:cNvPr>
          <p:cNvSpPr/>
          <p:nvPr/>
        </p:nvSpPr>
        <p:spPr>
          <a:xfrm>
            <a:off x="4889708" y="76093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0236FAC-F952-CA2E-1D5B-B97917E38F0B}"/>
              </a:ext>
            </a:extLst>
          </p:cNvPr>
          <p:cNvSpPr txBox="1"/>
          <p:nvPr/>
        </p:nvSpPr>
        <p:spPr>
          <a:xfrm>
            <a:off x="4631410" y="403997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1. Bottom up</a:t>
            </a:r>
            <a:endParaRPr lang="nl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4501A8E-7DF8-ABA6-2997-B7095E8F7072}"/>
              </a:ext>
            </a:extLst>
          </p:cNvPr>
          <p:cNvSpPr txBox="1"/>
          <p:nvPr/>
        </p:nvSpPr>
        <p:spPr>
          <a:xfrm>
            <a:off x="7795647" y="361133"/>
            <a:ext cx="134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Top down</a:t>
            </a:r>
            <a:endParaRPr lang="nl-BE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26118F5-6AB4-94A7-04E6-E68B52A07699}"/>
              </a:ext>
            </a:extLst>
          </p:cNvPr>
          <p:cNvSpPr txBox="1"/>
          <p:nvPr/>
        </p:nvSpPr>
        <p:spPr>
          <a:xfrm>
            <a:off x="4631410" y="1176948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2. Niet gericht</a:t>
            </a:r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1F4D070-4693-F4F3-88F7-D435D9F2DEDC}"/>
              </a:ext>
            </a:extLst>
          </p:cNvPr>
          <p:cNvSpPr txBox="1"/>
          <p:nvPr/>
        </p:nvSpPr>
        <p:spPr>
          <a:xfrm>
            <a:off x="7886047" y="1139896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Gericht</a:t>
            </a:r>
            <a:endParaRPr lang="nl-BE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47EFE8F-29A4-5C23-B10A-FDEDB9F5A964}"/>
              </a:ext>
            </a:extLst>
          </p:cNvPr>
          <p:cNvSpPr txBox="1"/>
          <p:nvPr/>
        </p:nvSpPr>
        <p:spPr>
          <a:xfrm>
            <a:off x="4631410" y="3014710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4. Civiel</a:t>
            </a:r>
            <a:endParaRPr lang="nl-BE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7A3A9AC-5904-03BB-6FC8-E87AA2BE5C2F}"/>
              </a:ext>
            </a:extLst>
          </p:cNvPr>
          <p:cNvSpPr txBox="1"/>
          <p:nvPr/>
        </p:nvSpPr>
        <p:spPr>
          <a:xfrm>
            <a:off x="7877008" y="3071173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Militair</a:t>
            </a:r>
            <a:endParaRPr lang="nl-BE" dirty="0"/>
          </a:p>
        </p:txBody>
      </p:sp>
      <p:sp>
        <p:nvSpPr>
          <p:cNvPr id="16" name="Pijl: links/rechts 15">
            <a:extLst>
              <a:ext uri="{FF2B5EF4-FFF2-40B4-BE49-F238E27FC236}">
                <a16:creationId xmlns:a16="http://schemas.microsoft.com/office/drawing/2014/main" id="{F27811D9-B045-84B1-1F2F-2B2E6B14DB6B}"/>
              </a:ext>
            </a:extLst>
          </p:cNvPr>
          <p:cNvSpPr/>
          <p:nvPr/>
        </p:nvSpPr>
        <p:spPr>
          <a:xfrm>
            <a:off x="4889708" y="842154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Pijl: links/rechts 16">
            <a:extLst>
              <a:ext uri="{FF2B5EF4-FFF2-40B4-BE49-F238E27FC236}">
                <a16:creationId xmlns:a16="http://schemas.microsoft.com/office/drawing/2014/main" id="{1B614D68-8123-6CB2-174E-24876443EB69}"/>
              </a:ext>
            </a:extLst>
          </p:cNvPr>
          <p:cNvSpPr/>
          <p:nvPr/>
        </p:nvSpPr>
        <p:spPr>
          <a:xfrm>
            <a:off x="4898747" y="1675347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8" name="Pijl: links/rechts 17">
            <a:extLst>
              <a:ext uri="{FF2B5EF4-FFF2-40B4-BE49-F238E27FC236}">
                <a16:creationId xmlns:a16="http://schemas.microsoft.com/office/drawing/2014/main" id="{9A4A51CA-60C2-EB89-055E-570A743E93E5}"/>
              </a:ext>
            </a:extLst>
          </p:cNvPr>
          <p:cNvSpPr/>
          <p:nvPr/>
        </p:nvSpPr>
        <p:spPr>
          <a:xfrm>
            <a:off x="4898747" y="2661376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Pijl: links/rechts 18">
            <a:extLst>
              <a:ext uri="{FF2B5EF4-FFF2-40B4-BE49-F238E27FC236}">
                <a16:creationId xmlns:a16="http://schemas.microsoft.com/office/drawing/2014/main" id="{9C18F67A-C2DA-705B-96C4-CD31265CBA35}"/>
              </a:ext>
            </a:extLst>
          </p:cNvPr>
          <p:cNvSpPr/>
          <p:nvPr/>
        </p:nvSpPr>
        <p:spPr>
          <a:xfrm>
            <a:off x="4889708" y="3538887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B1743EC3-4A66-8341-CFC1-B221295661B9}"/>
              </a:ext>
            </a:extLst>
          </p:cNvPr>
          <p:cNvSpPr txBox="1"/>
          <p:nvPr/>
        </p:nvSpPr>
        <p:spPr>
          <a:xfrm>
            <a:off x="4631410" y="2066432"/>
            <a:ext cx="1901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3. Fundamenteel</a:t>
            </a:r>
            <a:endParaRPr lang="nl-BE" dirty="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7C787F45-5BB7-A9E5-1D80-CC6801C985DB}"/>
              </a:ext>
            </a:extLst>
          </p:cNvPr>
          <p:cNvSpPr txBox="1"/>
          <p:nvPr/>
        </p:nvSpPr>
        <p:spPr>
          <a:xfrm>
            <a:off x="7683284" y="2066432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Toegepast</a:t>
            </a:r>
            <a:endParaRPr lang="nl-BE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506B607-EF59-0F08-D4A8-25953D7BCC84}"/>
              </a:ext>
            </a:extLst>
          </p:cNvPr>
          <p:cNvSpPr txBox="1"/>
          <p:nvPr/>
        </p:nvSpPr>
        <p:spPr>
          <a:xfrm>
            <a:off x="4631410" y="3850913"/>
            <a:ext cx="2466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5. Nationaal/regionaal</a:t>
            </a:r>
            <a:endParaRPr lang="nl-BE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8F39C198-9593-104C-7C7A-EEE50B170E7F}"/>
              </a:ext>
            </a:extLst>
          </p:cNvPr>
          <p:cNvSpPr txBox="1"/>
          <p:nvPr/>
        </p:nvSpPr>
        <p:spPr>
          <a:xfrm>
            <a:off x="7886047" y="3850913"/>
            <a:ext cx="157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Europees</a:t>
            </a:r>
            <a:endParaRPr lang="nl-BE" dirty="0"/>
          </a:p>
        </p:txBody>
      </p:sp>
      <p:sp>
        <p:nvSpPr>
          <p:cNvPr id="24" name="Pijl: links/rechts 23">
            <a:extLst>
              <a:ext uri="{FF2B5EF4-FFF2-40B4-BE49-F238E27FC236}">
                <a16:creationId xmlns:a16="http://schemas.microsoft.com/office/drawing/2014/main" id="{6BCF6518-78CF-4D30-6F19-C5E3CB87EDB3}"/>
              </a:ext>
            </a:extLst>
          </p:cNvPr>
          <p:cNvSpPr/>
          <p:nvPr/>
        </p:nvSpPr>
        <p:spPr>
          <a:xfrm>
            <a:off x="4889707" y="4347605"/>
            <a:ext cx="3773839" cy="35141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5E3EFC65-239D-2CEF-7FA9-4CC77D03CA7B}"/>
              </a:ext>
            </a:extLst>
          </p:cNvPr>
          <p:cNvSpPr txBox="1"/>
          <p:nvPr/>
        </p:nvSpPr>
        <p:spPr>
          <a:xfrm>
            <a:off x="4631410" y="4641711"/>
            <a:ext cx="120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6. Open</a:t>
            </a:r>
            <a:endParaRPr lang="nl-BE" dirty="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56E89DF5-BD1C-E255-A9BE-AEF83C31B4DF}"/>
              </a:ext>
            </a:extLst>
          </p:cNvPr>
          <p:cNvSpPr txBox="1"/>
          <p:nvPr/>
        </p:nvSpPr>
        <p:spPr>
          <a:xfrm>
            <a:off x="7940298" y="4630653"/>
            <a:ext cx="1203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Gesloten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05790F0-03AC-80DD-117D-B8ECF6538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9" y="884238"/>
            <a:ext cx="4419983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13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8D8B3-6CB4-9C7F-B968-9F8C5C59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7857BA2-ACBC-1676-2A32-AB7367E13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168" y="169933"/>
            <a:ext cx="6795101" cy="450286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BBF595B-DFA0-4472-9EEE-147592F58E0C}"/>
              </a:ext>
            </a:extLst>
          </p:cNvPr>
          <p:cNvSpPr txBox="1"/>
          <p:nvPr/>
        </p:nvSpPr>
        <p:spPr>
          <a:xfrm>
            <a:off x="61993" y="581186"/>
            <a:ext cx="1503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Generieke </a:t>
            </a:r>
            <a:r>
              <a:rPr lang="nl-NL" sz="2000" b="1" dirty="0" err="1"/>
              <a:t>vs</a:t>
            </a:r>
            <a:r>
              <a:rPr lang="nl-NL" sz="2000" b="1" dirty="0"/>
              <a:t> thematische kanalen </a:t>
            </a:r>
            <a:r>
              <a:rPr lang="nl-NL" dirty="0"/>
              <a:t>…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31580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9D3D9-002F-86DC-317E-78855B08D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980A182-918A-6CA8-0A57-97852E98BA83}"/>
              </a:ext>
            </a:extLst>
          </p:cNvPr>
          <p:cNvSpPr txBox="1"/>
          <p:nvPr/>
        </p:nvSpPr>
        <p:spPr>
          <a:xfrm>
            <a:off x="379706" y="0"/>
            <a:ext cx="73074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Financiering onderzoek – brugfunctie – innovatie …</a:t>
            </a:r>
          </a:p>
          <a:p>
            <a:endParaRPr lang="nl-NL" sz="2000" b="1" dirty="0"/>
          </a:p>
          <a:p>
            <a:r>
              <a:rPr lang="nl-NL" sz="2000" b="1" dirty="0"/>
              <a:t>Financiering generieke </a:t>
            </a:r>
            <a:r>
              <a:rPr lang="nl-NL" sz="2000" b="1" dirty="0" err="1"/>
              <a:t>vs</a:t>
            </a:r>
            <a:r>
              <a:rPr lang="nl-NL" sz="2000" b="1" dirty="0"/>
              <a:t> thematische kanalen </a:t>
            </a:r>
            <a:r>
              <a:rPr lang="nl-NL" dirty="0"/>
              <a:t>…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6779AB8-90ED-34A5-465A-825C71B7C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34" y="1167430"/>
            <a:ext cx="8996766" cy="28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07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2DC80-7DF0-556C-519D-7CE4215A4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2E1E9-A4AD-0253-DF4C-664B1961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Vlaamse productiviteits- en competitiviteitsagenda</a:t>
            </a:r>
            <a:endParaRPr lang="nl-BE" sz="4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3724B57-57B3-CF8D-A0C9-079C29816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5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35296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4E5BC-571C-D163-465F-FCCB11C0A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EB80CE72-E4B6-8021-70AF-2178A205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67" y="76813"/>
            <a:ext cx="8364314" cy="837000"/>
          </a:xfrm>
        </p:spPr>
        <p:txBody>
          <a:bodyPr/>
          <a:lstStyle/>
          <a:p>
            <a:r>
              <a:rPr lang="nl-BE" dirty="0"/>
              <a:t>Mededeling Vlaamse Regering: 14 februari 2025</a:t>
            </a:r>
            <a:br>
              <a:rPr lang="nl-BE" sz="2000" b="1" dirty="0">
                <a:solidFill>
                  <a:srgbClr val="FF0000"/>
                </a:solidFill>
              </a:rPr>
            </a:br>
            <a:endParaRPr lang="nl-BE" sz="2000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AA94D40-BA61-F43A-2980-44522D256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2" y="737630"/>
            <a:ext cx="3079378" cy="432905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C45DB39-C7C0-F8AE-6CED-229E7AFE7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502" y="665629"/>
            <a:ext cx="3390567" cy="393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55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CBD4B-56C7-4CD1-CA00-93CC462A8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8DFDE94E-2EA3-4A4A-5F93-9637CEAC5A28}"/>
              </a:ext>
            </a:extLst>
          </p:cNvPr>
          <p:cNvSpPr/>
          <p:nvPr/>
        </p:nvSpPr>
        <p:spPr>
          <a:xfrm>
            <a:off x="969899" y="867899"/>
            <a:ext cx="568275" cy="4995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E48C47-EDD4-26A8-3F06-05B2C79DB98E}"/>
              </a:ext>
            </a:extLst>
          </p:cNvPr>
          <p:cNvSpPr txBox="1"/>
          <p:nvPr/>
        </p:nvSpPr>
        <p:spPr>
          <a:xfrm>
            <a:off x="958183" y="832378"/>
            <a:ext cx="622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O&amp;O&amp;I-beleid (2)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589DF4A-443A-FFB5-6978-194D5F7E0400}"/>
              </a:ext>
            </a:extLst>
          </p:cNvPr>
          <p:cNvSpPr txBox="1"/>
          <p:nvPr/>
        </p:nvSpPr>
        <p:spPr>
          <a:xfrm>
            <a:off x="55422" y="867898"/>
            <a:ext cx="9588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Economisch </a:t>
            </a:r>
          </a:p>
          <a:p>
            <a:r>
              <a:rPr lang="nl-BE" sz="1050" b="1" dirty="0"/>
              <a:t>Beleid (1)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7BD1A18-455F-5F65-B5DA-76324E906211}"/>
              </a:ext>
            </a:extLst>
          </p:cNvPr>
          <p:cNvSpPr txBox="1"/>
          <p:nvPr/>
        </p:nvSpPr>
        <p:spPr>
          <a:xfrm>
            <a:off x="2788726" y="3363947"/>
            <a:ext cx="34861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dirty="0"/>
              <a:t>productiviteit </a:t>
            </a:r>
            <a:r>
              <a:rPr lang="nl-BE" sz="1350" dirty="0"/>
              <a:t>en </a:t>
            </a:r>
            <a:r>
              <a:rPr lang="nl-BE" sz="1350" b="1" dirty="0"/>
              <a:t>competitiviteit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F1D8ECF-DDCB-8E39-6EA1-992798DBD95A}"/>
              </a:ext>
            </a:extLst>
          </p:cNvPr>
          <p:cNvSpPr/>
          <p:nvPr/>
        </p:nvSpPr>
        <p:spPr>
          <a:xfrm>
            <a:off x="107591" y="861935"/>
            <a:ext cx="798422" cy="4820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BC34DAF-54DD-8422-F1E7-ACB0C1E163FB}"/>
              </a:ext>
            </a:extLst>
          </p:cNvPr>
          <p:cNvSpPr/>
          <p:nvPr/>
        </p:nvSpPr>
        <p:spPr>
          <a:xfrm>
            <a:off x="2282590" y="3351169"/>
            <a:ext cx="3842503" cy="3025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CC46D72-980B-E354-629F-0A51CEE58FE7}"/>
              </a:ext>
            </a:extLst>
          </p:cNvPr>
          <p:cNvSpPr/>
          <p:nvPr/>
        </p:nvSpPr>
        <p:spPr>
          <a:xfrm>
            <a:off x="6247806" y="881975"/>
            <a:ext cx="1056535" cy="4982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0A994C3-7CBA-E52E-2E90-4E1D3B2847BE}"/>
              </a:ext>
            </a:extLst>
          </p:cNvPr>
          <p:cNvSpPr/>
          <p:nvPr/>
        </p:nvSpPr>
        <p:spPr>
          <a:xfrm>
            <a:off x="5410296" y="881975"/>
            <a:ext cx="720786" cy="49827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D08BF0E-52A9-23F8-E418-9F626B097396}"/>
              </a:ext>
            </a:extLst>
          </p:cNvPr>
          <p:cNvSpPr/>
          <p:nvPr/>
        </p:nvSpPr>
        <p:spPr>
          <a:xfrm>
            <a:off x="3229629" y="875196"/>
            <a:ext cx="1302175" cy="5050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C35926F-B451-0071-39E5-7AE301D5822B}"/>
              </a:ext>
            </a:extLst>
          </p:cNvPr>
          <p:cNvSpPr txBox="1"/>
          <p:nvPr/>
        </p:nvSpPr>
        <p:spPr>
          <a:xfrm>
            <a:off x="6252079" y="855308"/>
            <a:ext cx="13812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Onderwijs- en</a:t>
            </a:r>
          </a:p>
          <a:p>
            <a:r>
              <a:rPr lang="nl-BE" sz="1050" b="1" dirty="0"/>
              <a:t>talentbeleid (8)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FFE0010-0220-DC57-7450-84DFEA55B9E7}"/>
              </a:ext>
            </a:extLst>
          </p:cNvPr>
          <p:cNvSpPr txBox="1"/>
          <p:nvPr/>
        </p:nvSpPr>
        <p:spPr>
          <a:xfrm>
            <a:off x="5410297" y="856415"/>
            <a:ext cx="772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Energie- </a:t>
            </a:r>
          </a:p>
          <a:p>
            <a:r>
              <a:rPr lang="nl-BE" sz="1050" b="1" dirty="0"/>
              <a:t>Beleid (7)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109D989-3B6C-BDC2-878C-31204230185A}"/>
              </a:ext>
            </a:extLst>
          </p:cNvPr>
          <p:cNvSpPr txBox="1"/>
          <p:nvPr/>
        </p:nvSpPr>
        <p:spPr>
          <a:xfrm>
            <a:off x="3204088" y="838206"/>
            <a:ext cx="1472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Infrastructuur-</a:t>
            </a:r>
          </a:p>
          <a:p>
            <a:r>
              <a:rPr lang="nl-BE" sz="1050" b="1" dirty="0"/>
              <a:t>beleid (weg, havens, lucht, spoor) (5)</a:t>
            </a:r>
          </a:p>
        </p:txBody>
      </p:sp>
      <p:sp>
        <p:nvSpPr>
          <p:cNvPr id="19" name="Rechteraccolade 18">
            <a:extLst>
              <a:ext uri="{FF2B5EF4-FFF2-40B4-BE49-F238E27FC236}">
                <a16:creationId xmlns:a16="http://schemas.microsoft.com/office/drawing/2014/main" id="{6313F622-94BF-633A-415D-CA70B53B4AA9}"/>
              </a:ext>
            </a:extLst>
          </p:cNvPr>
          <p:cNvSpPr/>
          <p:nvPr/>
        </p:nvSpPr>
        <p:spPr>
          <a:xfrm rot="5400000">
            <a:off x="3871566" y="-1221536"/>
            <a:ext cx="664549" cy="829683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7D1C039D-9427-4257-ED27-20929DFC0B08}"/>
              </a:ext>
            </a:extLst>
          </p:cNvPr>
          <p:cNvSpPr/>
          <p:nvPr/>
        </p:nvSpPr>
        <p:spPr>
          <a:xfrm>
            <a:off x="2282588" y="4317394"/>
            <a:ext cx="3842504" cy="30255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D4764557-8157-8CC0-143A-394E79543F3A}"/>
              </a:ext>
            </a:extLst>
          </p:cNvPr>
          <p:cNvSpPr txBox="1"/>
          <p:nvPr/>
        </p:nvSpPr>
        <p:spPr>
          <a:xfrm>
            <a:off x="2486846" y="4316454"/>
            <a:ext cx="348615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dirty="0"/>
              <a:t>welvaarts- en welzijnsgroei in Vlaanderen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ABC44965-C3FC-C5C8-0131-FF82E528CA78}"/>
              </a:ext>
            </a:extLst>
          </p:cNvPr>
          <p:cNvSpPr txBox="1"/>
          <p:nvPr/>
        </p:nvSpPr>
        <p:spPr>
          <a:xfrm>
            <a:off x="3055907" y="2652070"/>
            <a:ext cx="2832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i="1" dirty="0"/>
              <a:t>vormen tien Vlaamse hefbomen voor </a:t>
            </a:r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7290D3ED-F6CE-71D4-EC4C-049905DE9FCA}"/>
              </a:ext>
            </a:extLst>
          </p:cNvPr>
          <p:cNvCxnSpPr>
            <a:cxnSpLocks/>
          </p:cNvCxnSpPr>
          <p:nvPr/>
        </p:nvCxnSpPr>
        <p:spPr>
          <a:xfrm>
            <a:off x="4229923" y="3991749"/>
            <a:ext cx="0" cy="247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kstvak 24">
            <a:extLst>
              <a:ext uri="{FF2B5EF4-FFF2-40B4-BE49-F238E27FC236}">
                <a16:creationId xmlns:a16="http://schemas.microsoft.com/office/drawing/2014/main" id="{A54121C0-11A5-2740-1D49-21AB876F088E}"/>
              </a:ext>
            </a:extLst>
          </p:cNvPr>
          <p:cNvSpPr txBox="1"/>
          <p:nvPr/>
        </p:nvSpPr>
        <p:spPr>
          <a:xfrm>
            <a:off x="3333689" y="3726475"/>
            <a:ext cx="2168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i="1" dirty="0"/>
              <a:t>die de basis vormen van   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75A7B8C5-7929-E3AD-78EE-5714D507A919}"/>
              </a:ext>
            </a:extLst>
          </p:cNvPr>
          <p:cNvSpPr/>
          <p:nvPr/>
        </p:nvSpPr>
        <p:spPr>
          <a:xfrm>
            <a:off x="7351314" y="875195"/>
            <a:ext cx="1017777" cy="511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78304363-BC06-B8C8-81EB-E7395B7C8D19}"/>
              </a:ext>
            </a:extLst>
          </p:cNvPr>
          <p:cNvSpPr txBox="1"/>
          <p:nvPr/>
        </p:nvSpPr>
        <p:spPr>
          <a:xfrm>
            <a:off x="4535069" y="877014"/>
            <a:ext cx="11698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Omgevings-</a:t>
            </a:r>
          </a:p>
          <a:p>
            <a:r>
              <a:rPr lang="nl-BE" sz="1050" b="1" dirty="0"/>
              <a:t>Beleid (6)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6331149E-DF41-4CD5-C7AB-3712E9B0F2A4}"/>
              </a:ext>
            </a:extLst>
          </p:cNvPr>
          <p:cNvSpPr txBox="1"/>
          <p:nvPr/>
        </p:nvSpPr>
        <p:spPr>
          <a:xfrm>
            <a:off x="1667923" y="838206"/>
            <a:ext cx="8824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Buitenlands handels-</a:t>
            </a:r>
          </a:p>
          <a:p>
            <a:r>
              <a:rPr lang="nl-BE" sz="1050" b="1" dirty="0"/>
              <a:t>beleid (3)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4CA650A7-9B5E-0290-943F-E7D5827FACC1}"/>
              </a:ext>
            </a:extLst>
          </p:cNvPr>
          <p:cNvSpPr/>
          <p:nvPr/>
        </p:nvSpPr>
        <p:spPr>
          <a:xfrm>
            <a:off x="1600959" y="867899"/>
            <a:ext cx="922627" cy="5068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DFA0D1C-4ADD-1B07-DBD8-B4C828CADBCA}"/>
              </a:ext>
            </a:extLst>
          </p:cNvPr>
          <p:cNvSpPr/>
          <p:nvPr/>
        </p:nvSpPr>
        <p:spPr>
          <a:xfrm>
            <a:off x="2593120" y="875196"/>
            <a:ext cx="568275" cy="4995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F45CE16-BA8C-2624-2D17-AADB7EEE88B9}"/>
              </a:ext>
            </a:extLst>
          </p:cNvPr>
          <p:cNvSpPr txBox="1"/>
          <p:nvPr/>
        </p:nvSpPr>
        <p:spPr>
          <a:xfrm>
            <a:off x="2572725" y="849903"/>
            <a:ext cx="6846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Digitaal</a:t>
            </a:r>
          </a:p>
          <a:p>
            <a:r>
              <a:rPr lang="nl-BE" sz="1050" b="1" dirty="0"/>
              <a:t>Beleid (4)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3762F3C-AA20-C65F-B04C-54F36668FB45}"/>
              </a:ext>
            </a:extLst>
          </p:cNvPr>
          <p:cNvSpPr/>
          <p:nvPr/>
        </p:nvSpPr>
        <p:spPr>
          <a:xfrm>
            <a:off x="4583052" y="881974"/>
            <a:ext cx="761044" cy="5050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6ACE167-F2B5-DE06-5380-1E884A24FEA3}"/>
              </a:ext>
            </a:extLst>
          </p:cNvPr>
          <p:cNvSpPr txBox="1"/>
          <p:nvPr/>
        </p:nvSpPr>
        <p:spPr>
          <a:xfrm>
            <a:off x="7304341" y="872253"/>
            <a:ext cx="12976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Arbeidsmarkt- beleid (9)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CCC98336-C850-75F9-77C8-1BBFDAF35090}"/>
              </a:ext>
            </a:extLst>
          </p:cNvPr>
          <p:cNvSpPr/>
          <p:nvPr/>
        </p:nvSpPr>
        <p:spPr>
          <a:xfrm>
            <a:off x="101558" y="1438889"/>
            <a:ext cx="3059837" cy="593583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C88C484-F080-66F4-B533-5E1BC8417F79}"/>
              </a:ext>
            </a:extLst>
          </p:cNvPr>
          <p:cNvSpPr txBox="1"/>
          <p:nvPr/>
        </p:nvSpPr>
        <p:spPr>
          <a:xfrm>
            <a:off x="149658" y="1540561"/>
            <a:ext cx="30482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I: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Van kmo tot industrie: investeren in groei, innovatie en een ondernemingsvriendelijk klimaat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0F63D98C-BFB5-EF8A-C089-6EAF728B6E6C}"/>
              </a:ext>
            </a:extLst>
          </p:cNvPr>
          <p:cNvSpPr/>
          <p:nvPr/>
        </p:nvSpPr>
        <p:spPr>
          <a:xfrm>
            <a:off x="3229629" y="1452122"/>
            <a:ext cx="2912295" cy="576309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C3869650-4B1E-54B5-35EE-5306BBD2D1B7}"/>
              </a:ext>
            </a:extLst>
          </p:cNvPr>
          <p:cNvSpPr txBox="1"/>
          <p:nvPr/>
        </p:nvSpPr>
        <p:spPr>
          <a:xfrm>
            <a:off x="3260285" y="1462875"/>
            <a:ext cx="27565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II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Een energie- en omgevingsbeleid dat ruimte voor ondernemers en een kwaliteitsvolle infrastructuur garandeert</a:t>
            </a: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C395A25A-6640-2470-2BCA-6160A9DA778E}"/>
              </a:ext>
            </a:extLst>
          </p:cNvPr>
          <p:cNvSpPr/>
          <p:nvPr/>
        </p:nvSpPr>
        <p:spPr>
          <a:xfrm>
            <a:off x="6247806" y="1465450"/>
            <a:ext cx="2121285" cy="559523"/>
          </a:xfrm>
          <a:prstGeom prst="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1BD7974-D66C-E301-058D-7F455202CE9C}"/>
              </a:ext>
            </a:extLst>
          </p:cNvPr>
          <p:cNvSpPr txBox="1"/>
          <p:nvPr/>
        </p:nvSpPr>
        <p:spPr>
          <a:xfrm>
            <a:off x="6269740" y="1451152"/>
            <a:ext cx="2069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Werf III</a:t>
            </a:r>
            <a:r>
              <a:rPr lang="nl-BE" sz="105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Investeren in kennis en vaardigheden, het menselijk kapitaal van Vlaanderen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97B4012-AA94-DCCE-B598-03C8E0E5B966}"/>
              </a:ext>
            </a:extLst>
          </p:cNvPr>
          <p:cNvSpPr/>
          <p:nvPr/>
        </p:nvSpPr>
        <p:spPr>
          <a:xfrm>
            <a:off x="107590" y="2167613"/>
            <a:ext cx="8244671" cy="26634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936D6D9-ED44-C4A6-74D7-3F49D42E7D9B}"/>
              </a:ext>
            </a:extLst>
          </p:cNvPr>
          <p:cNvSpPr txBox="1"/>
          <p:nvPr/>
        </p:nvSpPr>
        <p:spPr>
          <a:xfrm>
            <a:off x="2134451" y="2166909"/>
            <a:ext cx="48569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50" b="1" dirty="0"/>
              <a:t>(10) Administratieve vereenvoudiging en vermindering van de regeldruk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17407C81-7F54-B897-1F33-6C1FF55F2840}"/>
              </a:ext>
            </a:extLst>
          </p:cNvPr>
          <p:cNvSpPr txBox="1"/>
          <p:nvPr/>
        </p:nvSpPr>
        <p:spPr>
          <a:xfrm>
            <a:off x="225357" y="-33910"/>
            <a:ext cx="816908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b="1" i="1" dirty="0"/>
              <a:t>Vlaamse Versnelling</a:t>
            </a:r>
            <a:r>
              <a:rPr lang="nl-BE" sz="1350" i="1" dirty="0"/>
              <a:t>: </a:t>
            </a:r>
            <a:r>
              <a:rPr lang="nl-BE" sz="1350" i="1" dirty="0">
                <a:solidFill>
                  <a:srgbClr val="FF0000"/>
                </a:solidFill>
              </a:rPr>
              <a:t>Vlaamse productiviteits- en competitiviteitsagenda</a:t>
            </a:r>
          </a:p>
          <a:p>
            <a:r>
              <a:rPr lang="nl-BE" sz="1350" i="1" dirty="0"/>
              <a:t>tien Vlaamse hefbomen ter versterking van de productiviteit en competitiviteit van de Vlaamse economie, gegroepeerd in </a:t>
            </a:r>
            <a:r>
              <a:rPr lang="nl-BE" sz="1350" b="1" i="1" dirty="0"/>
              <a:t>drie Vlaamse productiviteitswerven </a:t>
            </a:r>
            <a:endParaRPr lang="nl-BE" sz="1350" i="1" dirty="0"/>
          </a:p>
        </p:txBody>
      </p:sp>
    </p:spTree>
    <p:extLst>
      <p:ext uri="{BB962C8B-B14F-4D97-AF65-F5344CB8AC3E}">
        <p14:creationId xmlns:p14="http://schemas.microsoft.com/office/powerpoint/2010/main" val="2133222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98D79-6916-BEA6-0E81-24D4D902D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6EBD4F8D-55FE-8E33-54E9-F80FA3B5CD60}"/>
              </a:ext>
            </a:extLst>
          </p:cNvPr>
          <p:cNvSpPr txBox="1"/>
          <p:nvPr/>
        </p:nvSpPr>
        <p:spPr>
          <a:xfrm>
            <a:off x="121025" y="1331259"/>
            <a:ext cx="225238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1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Concrete beleidsplannen in de ‘Vlaamse Versnelling’ : update 2026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99049FF-9903-488B-F4E3-7D53D3043F24}"/>
              </a:ext>
            </a:extLst>
          </p:cNvPr>
          <p:cNvSpPr txBox="1"/>
          <p:nvPr/>
        </p:nvSpPr>
        <p:spPr>
          <a:xfrm>
            <a:off x="2681206" y="426203"/>
            <a:ext cx="60753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Beleid rond incubatie vanuit kennisinstellingen (spin-offs)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l-NL" b="1" dirty="0"/>
              <a:t>Met strategische onderzoekscentra + Technology Transfer Offices universiteiten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nl-NL" b="1" dirty="0"/>
              <a:t>Flanders </a:t>
            </a:r>
            <a:r>
              <a:rPr lang="nl-NL" b="1" dirty="0" err="1"/>
              <a:t>Future</a:t>
            </a:r>
            <a:r>
              <a:rPr lang="nl-NL" b="1" dirty="0"/>
              <a:t> Tech Fund _&gt; kapitaalverhoging 175 </a:t>
            </a:r>
            <a:r>
              <a:rPr lang="nl-NL" b="1" dirty="0" err="1"/>
              <a:t>mio</a:t>
            </a:r>
            <a:r>
              <a:rPr lang="nl-NL" b="1" dirty="0"/>
              <a:t> €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STEM-agenda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AI en CS-beleid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Regeldruk onderzoekers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Opmaak Vlaamse Kwantumstrategie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Beleid rond Vlaamse halfgeleidersector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Uitrol European Health Data Space in Vlaanderen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b="1" dirty="0"/>
              <a:t>Flanders Technology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Innovation</a:t>
            </a:r>
            <a:r>
              <a:rPr lang="nl-NL" b="1" dirty="0"/>
              <a:t> festival</a:t>
            </a:r>
          </a:p>
          <a:p>
            <a:endParaRPr lang="nl-NL" dirty="0"/>
          </a:p>
          <a:p>
            <a:endParaRPr lang="nl-NL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48994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6CF21CC-95CB-4735-E6EE-069C1CBFBB8D}"/>
              </a:ext>
            </a:extLst>
          </p:cNvPr>
          <p:cNvSpPr txBox="1"/>
          <p:nvPr/>
        </p:nvSpPr>
        <p:spPr>
          <a:xfrm>
            <a:off x="4471262" y="1240825"/>
            <a:ext cx="3525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</a:rPr>
              <a:t>Dank voor jullie aandacht</a:t>
            </a:r>
            <a:endParaRPr lang="nl-BE" sz="2800" dirty="0">
              <a:solidFill>
                <a:schemeClr val="bg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6B8F3EB-C732-BBA0-1009-EFF5EEF1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491" y="2209462"/>
            <a:ext cx="1492327" cy="14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427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VO_EWI">
      <a:dk1>
        <a:srgbClr val="000000"/>
      </a:dk1>
      <a:lt1>
        <a:srgbClr val="FFFFFF"/>
      </a:lt1>
      <a:dk2>
        <a:srgbClr val="2C92BF"/>
      </a:dk2>
      <a:lt2>
        <a:srgbClr val="E7E6E6"/>
      </a:lt2>
      <a:accent1>
        <a:srgbClr val="16B8EE"/>
      </a:accent1>
      <a:accent2>
        <a:srgbClr val="1491BB"/>
      </a:accent2>
      <a:accent3>
        <a:srgbClr val="176D8A"/>
      </a:accent3>
      <a:accent4>
        <a:srgbClr val="344449"/>
      </a:accent4>
      <a:accent5>
        <a:srgbClr val="E6921E"/>
      </a:accent5>
      <a:accent6>
        <a:srgbClr val="C9D010"/>
      </a:accent6>
      <a:hlink>
        <a:srgbClr val="0563C1"/>
      </a:hlink>
      <a:folHlink>
        <a:srgbClr val="954F72"/>
      </a:folHlink>
    </a:clrScheme>
    <a:fontScheme name="Aangepast 1">
      <a:majorFont>
        <a:latin typeface="FlandersArtSans-Bold"/>
        <a:ea typeface=""/>
        <a:cs typeface=""/>
      </a:majorFont>
      <a:minorFont>
        <a:latin typeface="FlandersArtSans-Regula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1" id="{AD8DC9A4-BED5-4993-8B24-FB97D660AFEB}" vid="{7429D738-A3B5-4199-94E9-6A74D8C8B881}"/>
    </a:ext>
  </a:extLst>
</a:theme>
</file>

<file path=ppt/theme/theme2.xml><?xml version="1.0" encoding="utf-8"?>
<a:theme xmlns:a="http://schemas.openxmlformats.org/drawingml/2006/main" name="1_Presentatie_VO_V6">
  <a:themeElements>
    <a:clrScheme name="FWO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2A3692"/>
      </a:accent1>
      <a:accent2>
        <a:srgbClr val="373636"/>
      </a:accent2>
      <a:accent3>
        <a:srgbClr val="E5DA04"/>
      </a:accent3>
      <a:accent4>
        <a:srgbClr val="6B6B6B"/>
      </a:accent4>
      <a:accent5>
        <a:srgbClr val="D5D5D5"/>
      </a:accent5>
      <a:accent6>
        <a:srgbClr val="989898"/>
      </a:accent6>
      <a:hlink>
        <a:srgbClr val="3C96BE"/>
      </a:hlink>
      <a:folHlink>
        <a:srgbClr val="AA78AA"/>
      </a:folHlink>
    </a:clrScheme>
    <a:fontScheme name="VlaamseOverheid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erbeeldingwerkt_basic_breedbeeld_16.9_TheOvalOffice" id="{87726B69-36B5-4C66-B0C5-3714EAEEFA60}" vid="{1F295A0D-BF33-4BBB-830F-CB48A3C7952A}"/>
    </a:ext>
  </a:extLst>
</a:theme>
</file>

<file path=ppt/theme/theme3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fdelingsdag" ma:contentTypeID="0x010100EF6D4AAE7DBFE747A0624D40E8C3BBF5" ma:contentTypeVersion="50" ma:contentTypeDescription="Voorbereidende documenten afdelingsdag" ma:contentTypeScope="" ma:versionID="9f9051f55bf1a6c39cef93d81f5b7760">
  <xsd:schema xmlns:xsd="http://www.w3.org/2001/XMLSchema" xmlns:xs="http://www.w3.org/2001/XMLSchema" xmlns:p="http://schemas.microsoft.com/office/2006/metadata/properties" xmlns:ns2="0b1a8fa9-3941-4bc8-bee4-92f1dc7de96f" xmlns:ns3="9a9ec0f0-7796-43d0-ac1f-4c8c46ee0bd1" xmlns:ns4="02092130-23d3-4cb9-853d-7ab9c8c14702" targetNamespace="http://schemas.microsoft.com/office/2006/metadata/properties" ma:root="true" ma:fieldsID="598d99cab0521c5add1d6cefecdeb40d" ns2:_="" ns3:_="" ns4:_="">
    <xsd:import namespace="0b1a8fa9-3941-4bc8-bee4-92f1dc7de96f"/>
    <xsd:import namespace="9a9ec0f0-7796-43d0-ac1f-4c8c46ee0bd1"/>
    <xsd:import namespace="02092130-23d3-4cb9-853d-7ab9c8c14702"/>
    <xsd:element name="properties">
      <xsd:complexType>
        <xsd:sequence>
          <xsd:element name="documentManagement">
            <xsd:complexType>
              <xsd:all>
                <xsd:element ref="ns2:aantal_x0020_stemmen" minOccurs="0"/>
                <xsd:element ref="ns2:Gekozen_x003f_" minOccurs="0"/>
                <xsd:element ref="ns2:Jaa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3:TaxCatchAll" minOccurs="0"/>
                <xsd:element ref="ns3:TaxCatchAllLabel" minOccurs="0"/>
                <xsd:element ref="ns4:SharedWithUsers" minOccurs="0"/>
                <xsd:element ref="ns4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1a8fa9-3941-4bc8-bee4-92f1dc7de96f" elementFormDefault="qualified">
    <xsd:import namespace="http://schemas.microsoft.com/office/2006/documentManagement/types"/>
    <xsd:import namespace="http://schemas.microsoft.com/office/infopath/2007/PartnerControls"/>
    <xsd:element name="aantal_x0020_stemmen" ma:index="8" nillable="true" ma:displayName="Aantal Primaire stemmen" ma:decimals="0" ma:description="Het aantal (primaire) stemmen die een voorstel gekregen heeft" ma:internalName="aantal_x0020_stemmen" ma:readOnly="false" ma:percentage="FALSE">
      <xsd:simpleType>
        <xsd:restriction base="dms:Number">
          <xsd:maxInclusive value="17"/>
          <xsd:minInclusive value="0"/>
        </xsd:restriction>
      </xsd:simpleType>
    </xsd:element>
    <xsd:element name="Gekozen_x003f_" ma:index="9" nillable="true" ma:displayName="Gekozen?" ma:default="Nee" ma:format="Dropdown" ma:internalName="Gekozen_x003f_" ma:readOnly="false">
      <xsd:simpleType>
        <xsd:union memberTypes="dms:Text">
          <xsd:simpleType>
            <xsd:restriction base="dms:Choice">
              <xsd:enumeration value="Ja"/>
              <xsd:enumeration value="Nee"/>
            </xsd:restriction>
          </xsd:simpleType>
        </xsd:union>
      </xsd:simpleType>
    </xsd:element>
    <xsd:element name="Jaar" ma:index="10" nillable="true" ma:displayName="Jaar" ma:format="Dropdown" ma:internalName="Jaar">
      <xsd:simpleType>
        <xsd:restriction base="dms:Text">
          <xsd:maxLength value="4"/>
        </xsd:restriction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e8a66e3-2221-4cf8-a507-60178a78ecf0}" ma:internalName="TaxCatchAll" ma:readOnly="false" ma:showField="CatchAllData" ma:web="c89417c0-1281-4c56-9c21-9b7b61af3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Taxonomy Catch All Column1" ma:hidden="true" ma:list="{8e8a66e3-2221-4cf8-a507-60178a78ecf0}" ma:internalName="TaxCatchAllLabel" ma:readOnly="false" ma:showField="CatchAllDataLabel" ma:web="c89417c0-1281-4c56-9c21-9b7b61af3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92130-23d3-4cb9-853d-7ab9c8c1470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antal_x0020_stemmen xmlns="0b1a8fa9-3941-4bc8-bee4-92f1dc7de96f" xsi:nil="true"/>
    <Jaar xmlns="0b1a8fa9-3941-4bc8-bee4-92f1dc7de96f" xsi:nil="true"/>
    <Gekozen_x003f_ xmlns="0b1a8fa9-3941-4bc8-bee4-92f1dc7de96f">Nee</Gekozen_x003f_>
    <TaxCatchAll xmlns="9a9ec0f0-7796-43d0-ac1f-4c8c46ee0bd1" xsi:nil="true"/>
    <TaxCatchAllLabel xmlns="9a9ec0f0-7796-43d0-ac1f-4c8c46ee0bd1" xsi:nil="true"/>
  </documentManagement>
</p:properties>
</file>

<file path=customXml/itemProps1.xml><?xml version="1.0" encoding="utf-8"?>
<ds:datastoreItem xmlns:ds="http://schemas.openxmlformats.org/officeDocument/2006/customXml" ds:itemID="{09B8EBAC-1530-4209-984D-FA15129D8CB0}">
  <ds:schemaRefs>
    <ds:schemaRef ds:uri="02092130-23d3-4cb9-853d-7ab9c8c14702"/>
    <ds:schemaRef ds:uri="0b1a8fa9-3941-4bc8-bee4-92f1dc7de96f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2A57910-663E-4F54-9F19-83F53AD660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27FCD5-D980-4B2D-A6C4-DB0069203EB2}">
  <ds:schemaRefs>
    <ds:schemaRef ds:uri="http://purl.org/dc/elements/1.1/"/>
    <ds:schemaRef ds:uri="http://schemas.microsoft.com/office/2006/metadata/properties"/>
    <ds:schemaRef ds:uri="02092130-23d3-4cb9-853d-7ab9c8c14702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9a9ec0f0-7796-43d0-ac1f-4c8c46ee0bd1"/>
    <ds:schemaRef ds:uri="0b1a8fa9-3941-4bc8-bee4-92f1dc7de96f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PowerPointsjabloon 12.02.2025</Template>
  <TotalTime>1031</TotalTime>
  <Words>883</Words>
  <Application>Microsoft Office PowerPoint</Application>
  <PresentationFormat>Diavoorstelling (16:9)</PresentationFormat>
  <Paragraphs>174</Paragraphs>
  <Slides>27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27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Courier New</vt:lpstr>
      <vt:lpstr>Flanders Art Sans</vt:lpstr>
      <vt:lpstr>FlandersArtSans-Bold</vt:lpstr>
      <vt:lpstr>FlandersArtSans-Medium</vt:lpstr>
      <vt:lpstr>FlandersArtSans-Regular</vt:lpstr>
      <vt:lpstr>System Font Regular</vt:lpstr>
      <vt:lpstr>Wingdings</vt:lpstr>
      <vt:lpstr>Kantoorthema</vt:lpstr>
      <vt:lpstr>1_Presentatie_VO_V6</vt:lpstr>
      <vt:lpstr>1_Kantoorthema</vt:lpstr>
      <vt:lpstr>VLOOT, VAIOP en VLHORA: Projectmakers 2026</vt:lpstr>
      <vt:lpstr>Ontwikkelingen met invloed op het O&amp;O&amp;I-systeem</vt:lpstr>
      <vt:lpstr>PowerPoint-presentatie</vt:lpstr>
      <vt:lpstr>‘INPUT-blik’ op het O&amp;O&amp;I-systeem: 3% O&amp;O-norm</vt:lpstr>
      <vt:lpstr>PowerPoint-presentatie</vt:lpstr>
      <vt:lpstr>PowerPoint-presentatie</vt:lpstr>
      <vt:lpstr>‘Output-blik’ op het O&amp;O&amp;I-systeem: Europese scoreborden</vt:lpstr>
      <vt:lpstr>PowerPoint-presentatie</vt:lpstr>
      <vt:lpstr>PowerPoint-presentatie</vt:lpstr>
      <vt:lpstr>Overheidsmiddelen Economie, Wetenschap en Innovatie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Vlaamse productiviteits- en competitiviteitsagenda</vt:lpstr>
      <vt:lpstr>Mededeling Vlaamse Regering: 14 februari 2025 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Boutens Karel</dc:creator>
  <cp:lastModifiedBy>Hanssens Johan</cp:lastModifiedBy>
  <cp:revision>13</cp:revision>
  <cp:lastPrinted>2026-05-11T10:44:47Z</cp:lastPrinted>
  <dcterms:created xsi:type="dcterms:W3CDTF">2025-02-13T15:26:09Z</dcterms:created>
  <dcterms:modified xsi:type="dcterms:W3CDTF">2026-06-18T10:37:07Z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0x010100EF6D4AAE7DBFE747A0624D40E8C3BBF5</vt:lpwstr>
  </property>
</Properties>
</file>