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11"/>
  </p:notesMasterIdLst>
  <p:sldIdLst>
    <p:sldId id="1270" r:id="rId5"/>
    <p:sldId id="1265" r:id="rId6"/>
    <p:sldId id="1267" r:id="rId7"/>
    <p:sldId id="1269" r:id="rId8"/>
    <p:sldId id="1268" r:id="rId9"/>
    <p:sldId id="1169" r:id="rId10"/>
  </p:sldIdLst>
  <p:sldSz cx="9144000" cy="5143500" type="screen16x9"/>
  <p:notesSz cx="6858000" cy="9144000"/>
  <p:defaultTextStyle>
    <a:defPPr>
      <a:defRPr lang="en-US"/>
    </a:defPPr>
    <a:lvl1pPr marL="0" algn="l" defTabSz="41148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1pPr>
    <a:lvl2pPr marL="411480" algn="l" defTabSz="41148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2pPr>
    <a:lvl3pPr marL="822960" algn="l" defTabSz="41148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3pPr>
    <a:lvl4pPr marL="1234440" algn="l" defTabSz="41148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4pPr>
    <a:lvl5pPr marL="1645920" algn="l" defTabSz="41148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5pPr>
    <a:lvl6pPr marL="2057400" algn="l" defTabSz="41148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6pPr>
    <a:lvl7pPr marL="2468880" algn="l" defTabSz="41148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7pPr>
    <a:lvl8pPr marL="2880360" algn="l" defTabSz="41148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8pPr>
    <a:lvl9pPr marL="3291840" algn="l" defTabSz="411480" rtl="0" eaLnBrk="1" latinLnBrk="0" hangingPunct="1">
      <a:defRPr sz="16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0">
          <p15:clr>
            <a:srgbClr val="A4A3A4"/>
          </p15:clr>
        </p15:guide>
        <p15:guide id="5" orient="horz" pos="2928">
          <p15:clr>
            <a:srgbClr val="A4A3A4"/>
          </p15:clr>
        </p15:guide>
        <p15:guide id="6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BA4C97-E7D8-0695-CCCE-8BB4674EACD4}" name="Pieter Duysburgh" initials="PD" userId="S::Pieter.Duysburgh@vub.be::419f4f47-2b4b-476d-a227-7e91df1bce64" providerId="AD"/>
  <p188:author id="{637E3BC7-BC2F-323C-80F6-04A13B259CB1}" name="Steve Bers (RVO SOCIETY)" initials="SB" userId="S::bers01@imec.be::e14153c7-8414-4251-901e-9b5adb861347" providerId="AD"/>
  <p188:author id="{46A612E1-20F6-B626-7CBD-7BFA03C54C19}" name="Neena SINGH" initials="NS" userId="S::neena.singh@vub.be::e664674b-bdff-4879-bdd3-2278e96798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0084"/>
    <a:srgbClr val="4A4A4A"/>
    <a:srgbClr val="6FBFB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525F3E-50CB-5348-A6C9-FCFD64D97B8B}" v="63" dt="2026-06-16T08:20:30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52"/>
    <p:restoredTop sz="82238"/>
  </p:normalViewPr>
  <p:slideViewPr>
    <p:cSldViewPr snapToGrid="0">
      <p:cViewPr varScale="1">
        <p:scale>
          <a:sx n="166" d="100"/>
          <a:sy n="166" d="100"/>
        </p:scale>
        <p:origin x="184" y="176"/>
      </p:cViewPr>
      <p:guideLst>
        <p:guide orient="horz" pos="3140"/>
        <p:guide orient="horz" pos="292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ter Duysburgh" userId="419f4f47-2b4b-476d-a227-7e91df1bce64" providerId="ADAL" clId="{268B63CF-0F16-5481-A4A9-EF710C4EA83F}"/>
    <pc:docChg chg="undo redo custSel addSld delSld modSld">
      <pc:chgData name="Pieter Duysburgh" userId="419f4f47-2b4b-476d-a227-7e91df1bce64" providerId="ADAL" clId="{268B63CF-0F16-5481-A4A9-EF710C4EA83F}" dt="2026-06-16T08:20:56.002" v="553" actId="14100"/>
      <pc:docMkLst>
        <pc:docMk/>
      </pc:docMkLst>
      <pc:sldChg chg="addSp modSp del mod setBg">
        <pc:chgData name="Pieter Duysburgh" userId="419f4f47-2b4b-476d-a227-7e91df1bce64" providerId="ADAL" clId="{268B63CF-0F16-5481-A4A9-EF710C4EA83F}" dt="2026-06-16T07:49:45.586" v="160" actId="2696"/>
        <pc:sldMkLst>
          <pc:docMk/>
          <pc:sldMk cId="3147501122" sldId="263"/>
        </pc:sldMkLst>
        <pc:spChg chg="mod">
          <ac:chgData name="Pieter Duysburgh" userId="419f4f47-2b4b-476d-a227-7e91df1bce64" providerId="ADAL" clId="{268B63CF-0F16-5481-A4A9-EF710C4EA83F}" dt="2026-06-16T07:44:04.463" v="89" actId="20577"/>
          <ac:spMkLst>
            <pc:docMk/>
            <pc:sldMk cId="3147501122" sldId="263"/>
            <ac:spMk id="2" creationId="{F665C541-7D9C-4342-83DA-25ED94DBB932}"/>
          </ac:spMkLst>
        </pc:spChg>
        <pc:spChg chg="add mod">
          <ac:chgData name="Pieter Duysburgh" userId="419f4f47-2b4b-476d-a227-7e91df1bce64" providerId="ADAL" clId="{268B63CF-0F16-5481-A4A9-EF710C4EA83F}" dt="2026-06-16T07:43:47.906" v="76" actId="20577"/>
          <ac:spMkLst>
            <pc:docMk/>
            <pc:sldMk cId="3147501122" sldId="263"/>
            <ac:spMk id="3" creationId="{0C1723BC-5686-89DA-3AC8-83D111C93541}"/>
          </ac:spMkLst>
        </pc:spChg>
      </pc:sldChg>
      <pc:sldChg chg="add del">
        <pc:chgData name="Pieter Duysburgh" userId="419f4f47-2b4b-476d-a227-7e91df1bce64" providerId="ADAL" clId="{268B63CF-0F16-5481-A4A9-EF710C4EA83F}" dt="2026-06-16T08:03:01.070" v="362" actId="2696"/>
        <pc:sldMkLst>
          <pc:docMk/>
          <pc:sldMk cId="2464127675" sldId="278"/>
        </pc:sldMkLst>
      </pc:sldChg>
      <pc:sldChg chg="addSp delSp modSp mod">
        <pc:chgData name="Pieter Duysburgh" userId="419f4f47-2b4b-476d-a227-7e91df1bce64" providerId="ADAL" clId="{268B63CF-0F16-5481-A4A9-EF710C4EA83F}" dt="2026-06-16T08:20:56.002" v="553" actId="14100"/>
        <pc:sldMkLst>
          <pc:docMk/>
          <pc:sldMk cId="2169455477" sldId="1169"/>
        </pc:sldMkLst>
        <pc:spChg chg="add del mod">
          <ac:chgData name="Pieter Duysburgh" userId="419f4f47-2b4b-476d-a227-7e91df1bce64" providerId="ADAL" clId="{268B63CF-0F16-5481-A4A9-EF710C4EA83F}" dt="2026-06-16T07:51:35.527" v="183"/>
          <ac:spMkLst>
            <pc:docMk/>
            <pc:sldMk cId="2169455477" sldId="1169"/>
            <ac:spMk id="4" creationId="{988C73C8-8865-A340-D49D-7BA6ADE61C44}"/>
          </ac:spMkLst>
        </pc:spChg>
        <pc:spChg chg="add mod">
          <ac:chgData name="Pieter Duysburgh" userId="419f4f47-2b4b-476d-a227-7e91df1bce64" providerId="ADAL" clId="{268B63CF-0F16-5481-A4A9-EF710C4EA83F}" dt="2026-06-16T08:19:25.808" v="524" actId="167"/>
          <ac:spMkLst>
            <pc:docMk/>
            <pc:sldMk cId="2169455477" sldId="1169"/>
            <ac:spMk id="6" creationId="{6F6D1901-012E-EE47-9AA5-CD41C6E8AE9C}"/>
          </ac:spMkLst>
        </pc:spChg>
        <pc:spChg chg="add mod">
          <ac:chgData name="Pieter Duysburgh" userId="419f4f47-2b4b-476d-a227-7e91df1bce64" providerId="ADAL" clId="{268B63CF-0F16-5481-A4A9-EF710C4EA83F}" dt="2026-06-16T08:19:36.379" v="526" actId="1076"/>
          <ac:spMkLst>
            <pc:docMk/>
            <pc:sldMk cId="2169455477" sldId="1169"/>
            <ac:spMk id="7" creationId="{165DD80B-16DA-4CFB-7D2C-009F57111C39}"/>
          </ac:spMkLst>
        </pc:spChg>
        <pc:picChg chg="add mod">
          <ac:chgData name="Pieter Duysburgh" userId="419f4f47-2b4b-476d-a227-7e91df1bce64" providerId="ADAL" clId="{268B63CF-0F16-5481-A4A9-EF710C4EA83F}" dt="2026-06-16T08:20:56.002" v="553" actId="14100"/>
          <ac:picMkLst>
            <pc:docMk/>
            <pc:sldMk cId="2169455477" sldId="1169"/>
            <ac:picMk id="5" creationId="{06F45BA8-C5E4-5FDA-1D59-DCF349B6AB81}"/>
          </ac:picMkLst>
        </pc:picChg>
      </pc:sldChg>
      <pc:sldChg chg="addSp modSp add mod">
        <pc:chgData name="Pieter Duysburgh" userId="419f4f47-2b4b-476d-a227-7e91df1bce64" providerId="ADAL" clId="{268B63CF-0F16-5481-A4A9-EF710C4EA83F}" dt="2026-06-16T08:02:47.144" v="361" actId="1076"/>
        <pc:sldMkLst>
          <pc:docMk/>
          <pc:sldMk cId="4000542671" sldId="1265"/>
        </pc:sldMkLst>
        <pc:spChg chg="mod">
          <ac:chgData name="Pieter Duysburgh" userId="419f4f47-2b4b-476d-a227-7e91df1bce64" providerId="ADAL" clId="{268B63CF-0F16-5481-A4A9-EF710C4EA83F}" dt="2026-06-16T08:02:40.155" v="360" actId="1076"/>
          <ac:spMkLst>
            <pc:docMk/>
            <pc:sldMk cId="4000542671" sldId="1265"/>
            <ac:spMk id="2" creationId="{44CF3B02-09F5-9F91-2E91-BF9AB792090E}"/>
          </ac:spMkLst>
        </pc:spChg>
        <pc:spChg chg="mod">
          <ac:chgData name="Pieter Duysburgh" userId="419f4f47-2b4b-476d-a227-7e91df1bce64" providerId="ADAL" clId="{268B63CF-0F16-5481-A4A9-EF710C4EA83F}" dt="2026-06-16T08:02:28.523" v="358" actId="1076"/>
          <ac:spMkLst>
            <pc:docMk/>
            <pc:sldMk cId="4000542671" sldId="1265"/>
            <ac:spMk id="3" creationId="{2494EC0A-8CC3-2F80-A381-A91BE061A79D}"/>
          </ac:spMkLst>
        </pc:spChg>
        <pc:spChg chg="add mod">
          <ac:chgData name="Pieter Duysburgh" userId="419f4f47-2b4b-476d-a227-7e91df1bce64" providerId="ADAL" clId="{268B63CF-0F16-5481-A4A9-EF710C4EA83F}" dt="2026-06-16T08:02:05.199" v="352"/>
          <ac:spMkLst>
            <pc:docMk/>
            <pc:sldMk cId="4000542671" sldId="1265"/>
            <ac:spMk id="4" creationId="{AB070EC4-43AC-C173-E45C-41C7CA5B04D2}"/>
          </ac:spMkLst>
        </pc:spChg>
        <pc:spChg chg="add mod">
          <ac:chgData name="Pieter Duysburgh" userId="419f4f47-2b4b-476d-a227-7e91df1bce64" providerId="ADAL" clId="{268B63CF-0F16-5481-A4A9-EF710C4EA83F}" dt="2026-06-16T08:02:47.144" v="361" actId="1076"/>
          <ac:spMkLst>
            <pc:docMk/>
            <pc:sldMk cId="4000542671" sldId="1265"/>
            <ac:spMk id="10" creationId="{A234475A-D08A-87FE-9084-C9C95E7B21D5}"/>
          </ac:spMkLst>
        </pc:spChg>
        <pc:picChg chg="add mod">
          <ac:chgData name="Pieter Duysburgh" userId="419f4f47-2b4b-476d-a227-7e91df1bce64" providerId="ADAL" clId="{268B63CF-0F16-5481-A4A9-EF710C4EA83F}" dt="2026-06-16T08:02:05.199" v="352"/>
          <ac:picMkLst>
            <pc:docMk/>
            <pc:sldMk cId="4000542671" sldId="1265"/>
            <ac:picMk id="7" creationId="{E2817C57-7490-E8DB-A859-17253D429CB9}"/>
          </ac:picMkLst>
        </pc:picChg>
        <pc:picChg chg="add mod">
          <ac:chgData name="Pieter Duysburgh" userId="419f4f47-2b4b-476d-a227-7e91df1bce64" providerId="ADAL" clId="{268B63CF-0F16-5481-A4A9-EF710C4EA83F}" dt="2026-06-16T08:02:05.199" v="352"/>
          <ac:picMkLst>
            <pc:docMk/>
            <pc:sldMk cId="4000542671" sldId="1265"/>
            <ac:picMk id="8" creationId="{B8F4BECB-B9DD-E68B-CA75-D4D76FAD1C88}"/>
          </ac:picMkLst>
        </pc:picChg>
        <pc:picChg chg="add mod">
          <ac:chgData name="Pieter Duysburgh" userId="419f4f47-2b4b-476d-a227-7e91df1bce64" providerId="ADAL" clId="{268B63CF-0F16-5481-A4A9-EF710C4EA83F}" dt="2026-06-16T08:02:05.199" v="352"/>
          <ac:picMkLst>
            <pc:docMk/>
            <pc:sldMk cId="4000542671" sldId="1265"/>
            <ac:picMk id="9" creationId="{AAD40152-BC6C-3F9F-8F66-76586590B156}"/>
          </ac:picMkLst>
        </pc:picChg>
      </pc:sldChg>
      <pc:sldChg chg="addSp delSp modSp mod">
        <pc:chgData name="Pieter Duysburgh" userId="419f4f47-2b4b-476d-a227-7e91df1bce64" providerId="ADAL" clId="{268B63CF-0F16-5481-A4A9-EF710C4EA83F}" dt="2026-06-16T08:20:37.284" v="550" actId="14100"/>
        <pc:sldMkLst>
          <pc:docMk/>
          <pc:sldMk cId="2300542471" sldId="1267"/>
        </pc:sldMkLst>
        <pc:spChg chg="del">
          <ac:chgData name="Pieter Duysburgh" userId="419f4f47-2b4b-476d-a227-7e91df1bce64" providerId="ADAL" clId="{268B63CF-0F16-5481-A4A9-EF710C4EA83F}" dt="2026-06-16T08:03:15.433" v="363" actId="478"/>
          <ac:spMkLst>
            <pc:docMk/>
            <pc:sldMk cId="2300542471" sldId="1267"/>
            <ac:spMk id="2" creationId="{ECB3BFC1-0C6C-B596-12EC-59558362885C}"/>
          </ac:spMkLst>
        </pc:spChg>
        <pc:spChg chg="mod">
          <ac:chgData name="Pieter Duysburgh" userId="419f4f47-2b4b-476d-a227-7e91df1bce64" providerId="ADAL" clId="{268B63CF-0F16-5481-A4A9-EF710C4EA83F}" dt="2026-06-16T08:09:06.478" v="435" actId="1076"/>
          <ac:spMkLst>
            <pc:docMk/>
            <pc:sldMk cId="2300542471" sldId="1267"/>
            <ac:spMk id="4" creationId="{DE066DA9-5A23-264B-D318-7A22AF6326EB}"/>
          </ac:spMkLst>
        </pc:spChg>
        <pc:spChg chg="mod">
          <ac:chgData name="Pieter Duysburgh" userId="419f4f47-2b4b-476d-a227-7e91df1bce64" providerId="ADAL" clId="{268B63CF-0F16-5481-A4A9-EF710C4EA83F}" dt="2026-06-16T08:17:55.088" v="504" actId="20577"/>
          <ac:spMkLst>
            <pc:docMk/>
            <pc:sldMk cId="2300542471" sldId="1267"/>
            <ac:spMk id="7" creationId="{65E6D01B-2EDC-4509-5A94-855FF46D193B}"/>
          </ac:spMkLst>
        </pc:spChg>
        <pc:spChg chg="add del mod">
          <ac:chgData name="Pieter Duysburgh" userId="419f4f47-2b4b-476d-a227-7e91df1bce64" providerId="ADAL" clId="{268B63CF-0F16-5481-A4A9-EF710C4EA83F}" dt="2026-06-16T08:03:17.872" v="365" actId="478"/>
          <ac:spMkLst>
            <pc:docMk/>
            <pc:sldMk cId="2300542471" sldId="1267"/>
            <ac:spMk id="8" creationId="{72613D5F-625A-20C4-F5CE-E4B96EAF9A16}"/>
          </ac:spMkLst>
        </pc:spChg>
        <pc:spChg chg="add mod">
          <ac:chgData name="Pieter Duysburgh" userId="419f4f47-2b4b-476d-a227-7e91df1bce64" providerId="ADAL" clId="{268B63CF-0F16-5481-A4A9-EF710C4EA83F}" dt="2026-06-16T08:03:24.266" v="366" actId="1076"/>
          <ac:spMkLst>
            <pc:docMk/>
            <pc:sldMk cId="2300542471" sldId="1267"/>
            <ac:spMk id="9" creationId="{C0863011-3FE9-AD67-DEFE-13DD0BB2907D}"/>
          </ac:spMkLst>
        </pc:spChg>
        <pc:spChg chg="add mod">
          <ac:chgData name="Pieter Duysburgh" userId="419f4f47-2b4b-476d-a227-7e91df1bce64" providerId="ADAL" clId="{268B63CF-0F16-5481-A4A9-EF710C4EA83F}" dt="2026-06-16T08:03:24.266" v="366" actId="1076"/>
          <ac:spMkLst>
            <pc:docMk/>
            <pc:sldMk cId="2300542471" sldId="1267"/>
            <ac:spMk id="10" creationId="{313251D2-5638-0663-EC65-185E9D343A4C}"/>
          </ac:spMkLst>
        </pc:spChg>
        <pc:spChg chg="add mod">
          <ac:chgData name="Pieter Duysburgh" userId="419f4f47-2b4b-476d-a227-7e91df1bce64" providerId="ADAL" clId="{268B63CF-0F16-5481-A4A9-EF710C4EA83F}" dt="2026-06-16T08:20:07.905" v="540"/>
          <ac:spMkLst>
            <pc:docMk/>
            <pc:sldMk cId="2300542471" sldId="1267"/>
            <ac:spMk id="12" creationId="{8C1DE972-1DF6-5E0D-E5DD-A40694A8715B}"/>
          </ac:spMkLst>
        </pc:spChg>
        <pc:picChg chg="add del mod">
          <ac:chgData name="Pieter Duysburgh" userId="419f4f47-2b4b-476d-a227-7e91df1bce64" providerId="ADAL" clId="{268B63CF-0F16-5481-A4A9-EF710C4EA83F}" dt="2026-06-16T07:51:17.848" v="177" actId="478"/>
          <ac:picMkLst>
            <pc:docMk/>
            <pc:sldMk cId="2300542471" sldId="1267"/>
            <ac:picMk id="3" creationId="{4AFEA2A7-05A0-64ED-CBD6-003D239ACB25}"/>
          </ac:picMkLst>
        </pc:picChg>
        <pc:picChg chg="add del mod">
          <ac:chgData name="Pieter Duysburgh" userId="419f4f47-2b4b-476d-a227-7e91df1bce64" providerId="ADAL" clId="{268B63CF-0F16-5481-A4A9-EF710C4EA83F}" dt="2026-06-16T08:10:08.481" v="443" actId="478"/>
          <ac:picMkLst>
            <pc:docMk/>
            <pc:sldMk cId="2300542471" sldId="1267"/>
            <ac:picMk id="5" creationId="{2C5252F2-954C-0B3B-5774-87FD672B56E4}"/>
          </ac:picMkLst>
        </pc:picChg>
        <pc:picChg chg="add del mod">
          <ac:chgData name="Pieter Duysburgh" userId="419f4f47-2b4b-476d-a227-7e91df1bce64" providerId="ADAL" clId="{268B63CF-0F16-5481-A4A9-EF710C4EA83F}" dt="2026-06-16T08:20:22.474" v="545" actId="478"/>
          <ac:picMkLst>
            <pc:docMk/>
            <pc:sldMk cId="2300542471" sldId="1267"/>
            <ac:picMk id="11" creationId="{ACBDEE5D-EB8C-6F9C-23BA-F087668E28F3}"/>
          </ac:picMkLst>
        </pc:picChg>
        <pc:picChg chg="add mod">
          <ac:chgData name="Pieter Duysburgh" userId="419f4f47-2b4b-476d-a227-7e91df1bce64" providerId="ADAL" clId="{268B63CF-0F16-5481-A4A9-EF710C4EA83F}" dt="2026-06-16T08:20:37.284" v="550" actId="14100"/>
          <ac:picMkLst>
            <pc:docMk/>
            <pc:sldMk cId="2300542471" sldId="1267"/>
            <ac:picMk id="13" creationId="{690462D8-7019-F28F-771E-727F74DCBEA8}"/>
          </ac:picMkLst>
        </pc:picChg>
      </pc:sldChg>
      <pc:sldChg chg="addSp delSp modSp mod">
        <pc:chgData name="Pieter Duysburgh" userId="419f4f47-2b4b-476d-a227-7e91df1bce64" providerId="ADAL" clId="{268B63CF-0F16-5481-A4A9-EF710C4EA83F}" dt="2026-06-16T08:20:49.453" v="552" actId="14100"/>
        <pc:sldMkLst>
          <pc:docMk/>
          <pc:sldMk cId="3027250773" sldId="1268"/>
        </pc:sldMkLst>
        <pc:spChg chg="mod">
          <ac:chgData name="Pieter Duysburgh" userId="419f4f47-2b4b-476d-a227-7e91df1bce64" providerId="ADAL" clId="{268B63CF-0F16-5481-A4A9-EF710C4EA83F}" dt="2026-06-16T07:53:58.632" v="248" actId="207"/>
          <ac:spMkLst>
            <pc:docMk/>
            <pc:sldMk cId="3027250773" sldId="1268"/>
            <ac:spMk id="4" creationId="{54934E27-F52D-9E4D-7FC4-653BDC081E07}"/>
          </ac:spMkLst>
        </pc:spChg>
        <pc:spChg chg="add mod">
          <ac:chgData name="Pieter Duysburgh" userId="419f4f47-2b4b-476d-a227-7e91df1bce64" providerId="ADAL" clId="{268B63CF-0F16-5481-A4A9-EF710C4EA83F}" dt="2026-06-16T08:20:30.160" v="547" actId="167"/>
          <ac:spMkLst>
            <pc:docMk/>
            <pc:sldMk cId="3027250773" sldId="1268"/>
            <ac:spMk id="5" creationId="{8C85E8B0-60D1-C9C2-AC15-461E6EA8E0A6}"/>
          </ac:spMkLst>
        </pc:spChg>
        <pc:spChg chg="mod">
          <ac:chgData name="Pieter Duysburgh" userId="419f4f47-2b4b-476d-a227-7e91df1bce64" providerId="ADAL" clId="{268B63CF-0F16-5481-A4A9-EF710C4EA83F}" dt="2026-06-16T08:18:49.781" v="521" actId="20577"/>
          <ac:spMkLst>
            <pc:docMk/>
            <pc:sldMk cId="3027250773" sldId="1268"/>
            <ac:spMk id="7" creationId="{0054183A-B54C-C15F-044A-2682F709C7CA}"/>
          </ac:spMkLst>
        </pc:spChg>
        <pc:picChg chg="add del mod">
          <ac:chgData name="Pieter Duysburgh" userId="419f4f47-2b4b-476d-a227-7e91df1bce64" providerId="ADAL" clId="{268B63CF-0F16-5481-A4A9-EF710C4EA83F}" dt="2026-06-16T08:20:31.776" v="549" actId="478"/>
          <ac:picMkLst>
            <pc:docMk/>
            <pc:sldMk cId="3027250773" sldId="1268"/>
            <ac:picMk id="3" creationId="{897AD620-4673-1E98-8C89-7C9517D92CA5}"/>
          </ac:picMkLst>
        </pc:picChg>
        <pc:picChg chg="add mod">
          <ac:chgData name="Pieter Duysburgh" userId="419f4f47-2b4b-476d-a227-7e91df1bce64" providerId="ADAL" clId="{268B63CF-0F16-5481-A4A9-EF710C4EA83F}" dt="2026-06-16T08:20:49.453" v="552" actId="14100"/>
          <ac:picMkLst>
            <pc:docMk/>
            <pc:sldMk cId="3027250773" sldId="1268"/>
            <ac:picMk id="6" creationId="{9F258177-EA46-B35A-8025-DEDE34C1C2EA}"/>
          </ac:picMkLst>
        </pc:picChg>
      </pc:sldChg>
      <pc:sldChg chg="addSp delSp modSp mod">
        <pc:chgData name="Pieter Duysburgh" userId="419f4f47-2b4b-476d-a227-7e91df1bce64" providerId="ADAL" clId="{268B63CF-0F16-5481-A4A9-EF710C4EA83F}" dt="2026-06-16T08:20:43.536" v="551" actId="14100"/>
        <pc:sldMkLst>
          <pc:docMk/>
          <pc:sldMk cId="2124539329" sldId="1269"/>
        </pc:sldMkLst>
        <pc:spChg chg="del mod">
          <ac:chgData name="Pieter Duysburgh" userId="419f4f47-2b4b-476d-a227-7e91df1bce64" providerId="ADAL" clId="{268B63CF-0F16-5481-A4A9-EF710C4EA83F}" dt="2026-06-16T07:53:36.671" v="244" actId="478"/>
          <ac:spMkLst>
            <pc:docMk/>
            <pc:sldMk cId="2124539329" sldId="1269"/>
            <ac:spMk id="2" creationId="{B01F16B2-C39B-D293-50C6-703DDD3379F8}"/>
          </ac:spMkLst>
        </pc:spChg>
        <pc:spChg chg="mod">
          <ac:chgData name="Pieter Duysburgh" userId="419f4f47-2b4b-476d-a227-7e91df1bce64" providerId="ADAL" clId="{268B63CF-0F16-5481-A4A9-EF710C4EA83F}" dt="2026-06-16T08:13:52.537" v="487" actId="20577"/>
          <ac:spMkLst>
            <pc:docMk/>
            <pc:sldMk cId="2124539329" sldId="1269"/>
            <ac:spMk id="3" creationId="{B3870C30-53AC-9DEC-9478-0D9F502E60D8}"/>
          </ac:spMkLst>
        </pc:spChg>
        <pc:spChg chg="mod">
          <ac:chgData name="Pieter Duysburgh" userId="419f4f47-2b4b-476d-a227-7e91df1bce64" providerId="ADAL" clId="{268B63CF-0F16-5481-A4A9-EF710C4EA83F}" dt="2026-06-16T08:10:27.639" v="445" actId="1076"/>
          <ac:spMkLst>
            <pc:docMk/>
            <pc:sldMk cId="2124539329" sldId="1269"/>
            <ac:spMk id="4" creationId="{45E2457F-8F04-B741-8450-5BDEC3A068C3}"/>
          </ac:spMkLst>
        </pc:spChg>
        <pc:spChg chg="add mod">
          <ac:chgData name="Pieter Duysburgh" userId="419f4f47-2b4b-476d-a227-7e91df1bce64" providerId="ADAL" clId="{268B63CF-0F16-5481-A4A9-EF710C4EA83F}" dt="2026-06-16T07:54:14.795" v="250" actId="1076"/>
          <ac:spMkLst>
            <pc:docMk/>
            <pc:sldMk cId="2124539329" sldId="1269"/>
            <ac:spMk id="7" creationId="{9F79A45B-278A-9CCC-764D-B03688E5464A}"/>
          </ac:spMkLst>
        </pc:spChg>
        <pc:spChg chg="add mod">
          <ac:chgData name="Pieter Duysburgh" userId="419f4f47-2b4b-476d-a227-7e91df1bce64" providerId="ADAL" clId="{268B63CF-0F16-5481-A4A9-EF710C4EA83F}" dt="2026-06-16T07:54:14.795" v="250" actId="1076"/>
          <ac:spMkLst>
            <pc:docMk/>
            <pc:sldMk cId="2124539329" sldId="1269"/>
            <ac:spMk id="8" creationId="{7908DFC0-B3C2-E8D2-8C79-0FE443B8AF05}"/>
          </ac:spMkLst>
        </pc:spChg>
        <pc:spChg chg="add del mod">
          <ac:chgData name="Pieter Duysburgh" userId="419f4f47-2b4b-476d-a227-7e91df1bce64" providerId="ADAL" clId="{268B63CF-0F16-5481-A4A9-EF710C4EA83F}" dt="2026-06-16T07:53:38.932" v="245" actId="478"/>
          <ac:spMkLst>
            <pc:docMk/>
            <pc:sldMk cId="2124539329" sldId="1269"/>
            <ac:spMk id="10" creationId="{2A37C756-B521-A021-97A0-3AA54C0719D4}"/>
          </ac:spMkLst>
        </pc:spChg>
        <pc:spChg chg="add mod">
          <ac:chgData name="Pieter Duysburgh" userId="419f4f47-2b4b-476d-a227-7e91df1bce64" providerId="ADAL" clId="{268B63CF-0F16-5481-A4A9-EF710C4EA83F}" dt="2026-06-16T08:20:16.217" v="542" actId="167"/>
          <ac:spMkLst>
            <pc:docMk/>
            <pc:sldMk cId="2124539329" sldId="1269"/>
            <ac:spMk id="11" creationId="{49D54E52-B1DB-DB5C-4F50-67533A33FC2E}"/>
          </ac:spMkLst>
        </pc:spChg>
        <pc:picChg chg="add del mod">
          <ac:chgData name="Pieter Duysburgh" userId="419f4f47-2b4b-476d-a227-7e91df1bce64" providerId="ADAL" clId="{268B63CF-0F16-5481-A4A9-EF710C4EA83F}" dt="2026-06-16T08:20:19.373" v="543" actId="478"/>
          <ac:picMkLst>
            <pc:docMk/>
            <pc:sldMk cId="2124539329" sldId="1269"/>
            <ac:picMk id="6" creationId="{5B7D7044-C44A-89A5-3C4B-137357E34B40}"/>
          </ac:picMkLst>
        </pc:picChg>
        <pc:picChg chg="add mod">
          <ac:chgData name="Pieter Duysburgh" userId="419f4f47-2b4b-476d-a227-7e91df1bce64" providerId="ADAL" clId="{268B63CF-0F16-5481-A4A9-EF710C4EA83F}" dt="2026-06-16T08:20:43.536" v="551" actId="14100"/>
          <ac:picMkLst>
            <pc:docMk/>
            <pc:sldMk cId="2124539329" sldId="1269"/>
            <ac:picMk id="12" creationId="{A18F09F1-DBBF-EA99-5E93-AFB0338E6E51}"/>
          </ac:picMkLst>
        </pc:picChg>
      </pc:sldChg>
      <pc:sldChg chg="addSp delSp modSp new mod setBg">
        <pc:chgData name="Pieter Duysburgh" userId="419f4f47-2b4b-476d-a227-7e91df1bce64" providerId="ADAL" clId="{268B63CF-0F16-5481-A4A9-EF710C4EA83F}" dt="2026-06-16T08:17:18.269" v="499" actId="113"/>
        <pc:sldMkLst>
          <pc:docMk/>
          <pc:sldMk cId="1771003995" sldId="1270"/>
        </pc:sldMkLst>
        <pc:spChg chg="del">
          <ac:chgData name="Pieter Duysburgh" userId="419f4f47-2b4b-476d-a227-7e91df1bce64" providerId="ADAL" clId="{268B63CF-0F16-5481-A4A9-EF710C4EA83F}" dt="2026-06-16T07:45:15.400" v="128" actId="478"/>
          <ac:spMkLst>
            <pc:docMk/>
            <pc:sldMk cId="1771003995" sldId="1270"/>
            <ac:spMk id="2" creationId="{C297286F-004D-54F5-59ED-B109E54A86DF}"/>
          </ac:spMkLst>
        </pc:spChg>
        <pc:spChg chg="del">
          <ac:chgData name="Pieter Duysburgh" userId="419f4f47-2b4b-476d-a227-7e91df1bce64" providerId="ADAL" clId="{268B63CF-0F16-5481-A4A9-EF710C4EA83F}" dt="2026-06-16T07:45:13.406" v="127" actId="478"/>
          <ac:spMkLst>
            <pc:docMk/>
            <pc:sldMk cId="1771003995" sldId="1270"/>
            <ac:spMk id="3" creationId="{A571A801-BADD-62CF-B194-EB22A9095C69}"/>
          </ac:spMkLst>
        </pc:spChg>
        <pc:spChg chg="add del mod">
          <ac:chgData name="Pieter Duysburgh" userId="419f4f47-2b4b-476d-a227-7e91df1bce64" providerId="ADAL" clId="{268B63CF-0F16-5481-A4A9-EF710C4EA83F}" dt="2026-06-16T07:46:56.332" v="134"/>
          <ac:spMkLst>
            <pc:docMk/>
            <pc:sldMk cId="1771003995" sldId="1270"/>
            <ac:spMk id="6" creationId="{721303C8-6965-9A49-739D-111266E52539}"/>
          </ac:spMkLst>
        </pc:spChg>
        <pc:spChg chg="add mod">
          <ac:chgData name="Pieter Duysburgh" userId="419f4f47-2b4b-476d-a227-7e91df1bce64" providerId="ADAL" clId="{268B63CF-0F16-5481-A4A9-EF710C4EA83F}" dt="2026-06-16T08:17:18.269" v="499" actId="113"/>
          <ac:spMkLst>
            <pc:docMk/>
            <pc:sldMk cId="1771003995" sldId="1270"/>
            <ac:spMk id="10" creationId="{C97A67D9-CE0F-0646-1E95-D8F4EDDD5D56}"/>
          </ac:spMkLst>
        </pc:spChg>
        <pc:spChg chg="add mod">
          <ac:chgData name="Pieter Duysburgh" userId="419f4f47-2b4b-476d-a227-7e91df1bce64" providerId="ADAL" clId="{268B63CF-0F16-5481-A4A9-EF710C4EA83F}" dt="2026-06-16T07:48:21.271" v="151" actId="207"/>
          <ac:spMkLst>
            <pc:docMk/>
            <pc:sldMk cId="1771003995" sldId="1270"/>
            <ac:spMk id="11" creationId="{FB07B96D-454F-108F-1D84-17B6CFF2B360}"/>
          </ac:spMkLst>
        </pc:spChg>
        <pc:spChg chg="add mod">
          <ac:chgData name="Pieter Duysburgh" userId="419f4f47-2b4b-476d-a227-7e91df1bce64" providerId="ADAL" clId="{268B63CF-0F16-5481-A4A9-EF710C4EA83F}" dt="2026-06-16T07:49:15.554" v="154" actId="167"/>
          <ac:spMkLst>
            <pc:docMk/>
            <pc:sldMk cId="1771003995" sldId="1270"/>
            <ac:spMk id="12" creationId="{17CC35D6-0CCC-0D25-A7CD-1755A4A42837}"/>
          </ac:spMkLst>
        </pc:spChg>
        <pc:spChg chg="add del mod">
          <ac:chgData name="Pieter Duysburgh" userId="419f4f47-2b4b-476d-a227-7e91df1bce64" providerId="ADAL" clId="{268B63CF-0F16-5481-A4A9-EF710C4EA83F}" dt="2026-06-16T07:49:23.826" v="157"/>
          <ac:spMkLst>
            <pc:docMk/>
            <pc:sldMk cId="1771003995" sldId="1270"/>
            <ac:spMk id="13" creationId="{FC2F7338-5712-0644-1F21-007DB4DC71E5}"/>
          </ac:spMkLst>
        </pc:spChg>
        <pc:picChg chg="add mod">
          <ac:chgData name="Pieter Duysburgh" userId="419f4f47-2b4b-476d-a227-7e91df1bce64" providerId="ADAL" clId="{268B63CF-0F16-5481-A4A9-EF710C4EA83F}" dt="2026-06-16T07:47:19.316" v="137" actId="1076"/>
          <ac:picMkLst>
            <pc:docMk/>
            <pc:sldMk cId="1771003995" sldId="1270"/>
            <ac:picMk id="5" creationId="{21454FF9-E189-DB1E-3F24-CA376915DFE7}"/>
          </ac:picMkLst>
        </pc:picChg>
        <pc:picChg chg="add mod">
          <ac:chgData name="Pieter Duysburgh" userId="419f4f47-2b4b-476d-a227-7e91df1bce64" providerId="ADAL" clId="{268B63CF-0F16-5481-A4A9-EF710C4EA83F}" dt="2026-06-16T07:47:02.401" v="135"/>
          <ac:picMkLst>
            <pc:docMk/>
            <pc:sldMk cId="1771003995" sldId="1270"/>
            <ac:picMk id="7" creationId="{F4C113CF-608C-EDA3-07DD-20E5DE7C161E}"/>
          </ac:picMkLst>
        </pc:picChg>
        <pc:picChg chg="add mod">
          <ac:chgData name="Pieter Duysburgh" userId="419f4f47-2b4b-476d-a227-7e91df1bce64" providerId="ADAL" clId="{268B63CF-0F16-5481-A4A9-EF710C4EA83F}" dt="2026-06-16T07:47:02.401" v="135"/>
          <ac:picMkLst>
            <pc:docMk/>
            <pc:sldMk cId="1771003995" sldId="1270"/>
            <ac:picMk id="8" creationId="{B08A3390-CF51-9853-3AA0-26BDD18B6F43}"/>
          </ac:picMkLst>
        </pc:picChg>
        <pc:picChg chg="add mod">
          <ac:chgData name="Pieter Duysburgh" userId="419f4f47-2b4b-476d-a227-7e91df1bce64" providerId="ADAL" clId="{268B63CF-0F16-5481-A4A9-EF710C4EA83F}" dt="2026-06-16T07:47:02.401" v="135"/>
          <ac:picMkLst>
            <pc:docMk/>
            <pc:sldMk cId="1771003995" sldId="1270"/>
            <ac:picMk id="9" creationId="{1D3DA6A4-66D8-1E0D-1356-E80A53A7440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17373-4920-8D40-B9E2-00163A2D1ACA}" type="datetimeFigureOut">
              <a:rPr lang="nl-NL" smtClean="0"/>
              <a:t>16-06-2026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CAA81-C118-7A41-8CE6-559A546F9A1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724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CAA81-C118-7A41-8CE6-559A546F9A16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1485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CAA81-C118-7A41-8CE6-559A546F9A16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6105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Burgerparticipatie houdt in dat burgers </a:t>
            </a:r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aantoonbare invloed hebben op het project of vervolgtraject</a:t>
            </a: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waaronder: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mee bepalen of verfijnen van onderzoeksvragen;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verzamelen, annoteren of analyseren van data;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</a:t>
            </a:r>
            <a:r>
              <a:rPr lang="nl-B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cocreëren</a:t>
            </a: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testen, valideren of evalueren van prototypes of algoritmes;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bepalen van designkeuzes, randvoorwaarden of gebruikscontexten;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bijdragen aan communicatie en maatschappelijke verankering.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nl-B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Outreachactiviteiten</a:t>
            </a: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zijn gericht op </a:t>
            </a:r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dialoog, begrip en maatschappelijke verankering</a:t>
            </a: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zonder noodzakelijke directe impact op het onderzoeksproces, en omvatten onder meer: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demo’s,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publieksactiviteiten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lvl="1"/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communicatie over projectresultaten en burgerbetrokkenheid.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dirty="0" err="1"/>
              <a:t>Samenwerking</a:t>
            </a:r>
            <a:r>
              <a:rPr lang="en-GB" dirty="0"/>
              <a:t> met amai-team</a:t>
            </a:r>
          </a:p>
          <a:p>
            <a:pPr lvl="1"/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aanvrager verbindt zich ertoe om gedurende de uitvoering van het traject samen te werken met het amai!-team, onder meer met het oog op: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afstemming en co-creatie van de deliverables;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inhoudelijke invulling en optimalisatie van participatie- en </a:t>
            </a:r>
            <a:r>
              <a:rPr lang="nl-B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outreachactiviteiten</a:t>
            </a: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1"/>
            <a:r>
              <a:rPr lang="nl-B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inzetbaarheid en herbruikbaarheid</a:t>
            </a: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de ontwikkelde </a:t>
            </a:r>
            <a:r>
              <a:rPr lang="nl-BE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outputs</a:t>
            </a:r>
            <a:r>
              <a:rPr lang="nl-B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binnen het bredere amai!-programma.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CAA81-C118-7A41-8CE6-559A546F9A16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8393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CAA81-C118-7A41-8CE6-559A546F9A16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0495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 with medium confidence">
            <a:extLst>
              <a:ext uri="{FF2B5EF4-FFF2-40B4-BE49-F238E27FC236}">
                <a16:creationId xmlns:a16="http://schemas.microsoft.com/office/drawing/2014/main" id="{FACA1424-AC82-473B-B812-B39BF8DFE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0797" y="1103753"/>
            <a:ext cx="3542405" cy="293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574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361455" y="3740008"/>
            <a:ext cx="8421086" cy="430887"/>
          </a:xfrm>
          <a:prstGeom prst="rect">
            <a:avLst/>
          </a:prstGeom>
        </p:spPr>
        <p:txBody>
          <a:bodyPr wrap="square" lIns="108000" rIns="0" anchor="b">
            <a:spAutoFit/>
          </a:bodyPr>
          <a:lstStyle>
            <a:lvl1pPr algn="ctr">
              <a:defRPr sz="2200" b="0" i="0" baseline="0">
                <a:solidFill>
                  <a:srgbClr val="53008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l-BE"/>
              <a:t>A short teasing title can be put here</a:t>
            </a:r>
            <a:endParaRPr lang="en-US"/>
          </a:p>
        </p:txBody>
      </p:sp>
      <p:pic>
        <p:nvPicPr>
          <p:cNvPr id="7" name="Picture 6" descr="Icon&#10;&#10;Description automatically generated with medium confidence">
            <a:extLst>
              <a:ext uri="{FF2B5EF4-FFF2-40B4-BE49-F238E27FC236}">
                <a16:creationId xmlns:a16="http://schemas.microsoft.com/office/drawing/2014/main" id="{FACA1424-AC82-473B-B812-B39BF8DFE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0796" y="526161"/>
            <a:ext cx="3542405" cy="293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987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rgbClr val="53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3D0CE87B-10B7-4A17-B83E-0E00682187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7496" y="3587413"/>
            <a:ext cx="3474881" cy="1314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D3ED4B-E3A6-4EFB-82A4-6B9EB4229F18}"/>
              </a:ext>
            </a:extLst>
          </p:cNvPr>
          <p:cNvSpPr txBox="1"/>
          <p:nvPr userDrawn="1"/>
        </p:nvSpPr>
        <p:spPr>
          <a:xfrm>
            <a:off x="8378375" y="4732333"/>
            <a:ext cx="7156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amai!</a:t>
            </a:r>
            <a:endParaRPr lang="en-GB" sz="120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37BAF-B7E3-4191-9F3B-2022B862700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57902" y="2571750"/>
            <a:ext cx="5324475" cy="938213"/>
          </a:xfrm>
        </p:spPr>
        <p:txBody>
          <a:bodyPr>
            <a:noAutofit/>
          </a:bodyPr>
          <a:lstStyle>
            <a:lvl1pPr marL="0" indent="0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Welkom!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709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9554BE6D-6468-431D-9055-5D22B63084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1620743" y="2505204"/>
            <a:ext cx="3474881" cy="1314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767CCBB-B961-42A8-8B11-60392A5AA0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2156251"/>
            <a:ext cx="2478881" cy="830997"/>
          </a:xfrm>
          <a:prstGeom prst="rect">
            <a:avLst/>
          </a:prstGeom>
        </p:spPr>
        <p:txBody>
          <a:bodyPr/>
          <a:lstStyle>
            <a:lvl1pPr algn="ctr">
              <a:defRPr sz="4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err="1"/>
              <a:t>Inhoud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5501A-133D-421F-B177-68231CEEA7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36963" y="833438"/>
            <a:ext cx="4249737" cy="3475037"/>
          </a:xfrm>
        </p:spPr>
        <p:txBody>
          <a:bodyPr/>
          <a:lstStyle>
            <a:lvl1pPr marL="457200" indent="-457200">
              <a:lnSpc>
                <a:spcPct val="150000"/>
              </a:lnSpc>
              <a:buClr>
                <a:schemeClr val="tx2"/>
              </a:buClr>
              <a:buSzPct val="200000"/>
              <a:buFont typeface="+mj-lt"/>
              <a:buAutoNum type="arabicPeriod"/>
              <a:defRPr/>
            </a:lvl1pPr>
            <a:lvl2pPr marL="868680" indent="-457200">
              <a:lnSpc>
                <a:spcPct val="150000"/>
              </a:lnSpc>
              <a:buClr>
                <a:schemeClr val="tx2"/>
              </a:buClr>
              <a:buSzPct val="200000"/>
              <a:buFont typeface="+mj-lt"/>
              <a:buAutoNum type="arabicPeriod"/>
              <a:defRPr/>
            </a:lvl2pPr>
            <a:lvl3pPr marL="1165860" indent="-342900">
              <a:lnSpc>
                <a:spcPct val="150000"/>
              </a:lnSpc>
              <a:buClr>
                <a:schemeClr val="tx2"/>
              </a:buClr>
              <a:buSzPct val="200000"/>
              <a:buFont typeface="+mj-lt"/>
              <a:buAutoNum type="arabicPeriod"/>
              <a:defRPr/>
            </a:lvl3pPr>
            <a:lvl4pPr marL="1577340" indent="-342900">
              <a:lnSpc>
                <a:spcPct val="150000"/>
              </a:lnSpc>
              <a:buClr>
                <a:schemeClr val="tx2"/>
              </a:buClr>
              <a:buSzPct val="200000"/>
              <a:buFont typeface="+mj-lt"/>
              <a:buAutoNum type="arabicPeriod"/>
              <a:defRPr/>
            </a:lvl4pPr>
            <a:lvl5pPr marL="1988820" indent="-342900">
              <a:lnSpc>
                <a:spcPct val="150000"/>
              </a:lnSpc>
              <a:buClr>
                <a:schemeClr val="tx2"/>
              </a:buClr>
              <a:buSzPct val="200000"/>
              <a:buFont typeface="+mj-lt"/>
              <a:buAutoNum type="arabicPeriod"/>
              <a:defRPr/>
            </a:lvl5pPr>
          </a:lstStyle>
          <a:p>
            <a:pPr lvl="0"/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0"/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0"/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0"/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807EF0-F65A-44BF-9320-89070F954BC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750" y="0"/>
            <a:ext cx="161925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81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our divider">
    <p:bg>
      <p:bgPr>
        <a:gradFill flip="none" rotWithShape="1">
          <a:gsLst>
            <a:gs pos="10000">
              <a:srgbClr val="6FBFB5">
                <a:lumMod val="100000"/>
              </a:srgbClr>
            </a:gs>
            <a:gs pos="92000">
              <a:schemeClr val="accent6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0B3275A3-9C6C-4A34-BBA9-BE6282EBFAD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7495" y="3587412"/>
            <a:ext cx="3474881" cy="1314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D3658E-1AD7-4C4C-84A4-DBF3D0B655F2}"/>
              </a:ext>
            </a:extLst>
          </p:cNvPr>
          <p:cNvSpPr txBox="1"/>
          <p:nvPr userDrawn="1"/>
        </p:nvSpPr>
        <p:spPr>
          <a:xfrm>
            <a:off x="8378375" y="4732333"/>
            <a:ext cx="7156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amai!</a:t>
            </a:r>
            <a:endParaRPr lang="en-GB" sz="1200" b="0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75DCA36-C87C-4C00-88F2-B050C34CD6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57902" y="2571750"/>
            <a:ext cx="5324475" cy="938213"/>
          </a:xfrm>
        </p:spPr>
        <p:txBody>
          <a:bodyPr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Tussentitel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55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70F59-405B-43B6-82E5-A3C577F14B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443" y="215816"/>
            <a:ext cx="5080523" cy="830997"/>
          </a:xfrm>
          <a:prstGeom prst="rect">
            <a:avLst/>
          </a:prstGeom>
        </p:spPr>
        <p:txBody>
          <a:bodyPr/>
          <a:lstStyle>
            <a:lvl1pPr>
              <a:defRPr sz="4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err="1"/>
              <a:t>Titel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255F5F-B35E-40F6-9B67-E576080B3D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01044" y="230363"/>
            <a:ext cx="3119513" cy="4494054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D2AF5002-45B9-4A4D-A4D1-64600489B2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443" y="4592992"/>
            <a:ext cx="3474881" cy="1314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F699C4D-3E74-4423-8FD6-1F1182A57429}"/>
              </a:ext>
            </a:extLst>
          </p:cNvPr>
          <p:cNvSpPr/>
          <p:nvPr userDrawn="1"/>
        </p:nvSpPr>
        <p:spPr>
          <a:xfrm>
            <a:off x="445028" y="2083822"/>
            <a:ext cx="113922" cy="212967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0" i="0">
              <a:latin typeface="Arial" panose="020B0604020202020204" pitchFamily="34" charset="0"/>
            </a:endParaRP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11E388D9-3487-4653-BE56-D3DF9ADEE86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56028" y="1896704"/>
            <a:ext cx="4547938" cy="2503018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F9DA7B9-618A-4115-B140-E96FCCA893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3443" y="1239190"/>
            <a:ext cx="5080523" cy="465137"/>
          </a:xfrm>
        </p:spPr>
        <p:txBody>
          <a:bodyPr>
            <a:noAutofit/>
          </a:bodyPr>
          <a:lstStyle>
            <a:lvl1pPr marL="0" indent="0">
              <a:buNone/>
              <a:defRPr sz="2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Ondertitel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8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450CA834-C15D-40CC-A0DE-DA0E7BE3E5E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72000" y="0"/>
            <a:ext cx="4572000" cy="2571750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208F665-A59F-43BC-86E4-C61956AC3D7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0" y="2571750"/>
            <a:ext cx="4572000" cy="2571750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75ABDFFE-EB1C-4ECB-82BB-CF5A414370F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0" y="0"/>
            <a:ext cx="4572000" cy="2571750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EA957DFA-CF4D-45E4-82FE-906FC0F6F63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572000" y="2571750"/>
            <a:ext cx="4572000" cy="2571750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612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75ABDFFE-EB1C-4ECB-82BB-CF5A414370F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0" y="0"/>
            <a:ext cx="4572000" cy="2571750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EA957DFA-CF4D-45E4-82FE-906FC0F6F63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572000" y="2571750"/>
            <a:ext cx="4572000" cy="2571750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F408D6-B8A8-4DD4-9E98-0E4439E5DA3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99734" y="3857625"/>
            <a:ext cx="4172532" cy="1112050"/>
          </a:xfrm>
        </p:spPr>
        <p:txBody>
          <a:bodyPr/>
          <a:lstStyle>
            <a:lvl1pPr marL="0" indent="0" algn="ctr">
              <a:buClr>
                <a:schemeClr val="tx2"/>
              </a:buClr>
              <a:buSzPct val="65000"/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err="1"/>
              <a:t>Tekst</a:t>
            </a:r>
            <a:endParaRPr lang="en-US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17D4DAC5-D402-48CC-BA8F-F747C0CCB9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99734" y="2792402"/>
            <a:ext cx="4172533" cy="469877"/>
          </a:xfrm>
        </p:spPr>
        <p:txBody>
          <a:bodyPr>
            <a:noAutofit/>
          </a:bodyPr>
          <a:lstStyle>
            <a:lvl1pPr marL="0" indent="0" algn="ctr">
              <a:buNone/>
              <a:defRPr sz="2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Titel</a:t>
            </a:r>
            <a:endParaRPr lang="en-GB"/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AA5A6F89-9285-43AA-AB4D-076C93AF823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771733" y="1337841"/>
            <a:ext cx="4172532" cy="1112050"/>
          </a:xfrm>
        </p:spPr>
        <p:txBody>
          <a:bodyPr/>
          <a:lstStyle>
            <a:lvl1pPr marL="0" indent="0" algn="ctr">
              <a:buClr>
                <a:schemeClr val="tx2"/>
              </a:buClr>
              <a:buSzPct val="65000"/>
              <a:buFontTx/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err="1"/>
              <a:t>Tekst</a:t>
            </a:r>
            <a:endParaRPr lang="en-US"/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CF8830D3-EE02-4875-A7C1-1D1BA244E53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71733" y="729850"/>
            <a:ext cx="4172533" cy="469877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Ondertitel</a:t>
            </a:r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6CA86AC-AEF4-4898-BBF1-5F741427529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99733" y="3325013"/>
            <a:ext cx="4172533" cy="469877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Ondertitel</a:t>
            </a:r>
            <a:endParaRPr lang="en-GB"/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4FE87EDF-2CFC-42C1-8DAB-1272FDE01A4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71733" y="121859"/>
            <a:ext cx="4172533" cy="469877"/>
          </a:xfrm>
        </p:spPr>
        <p:txBody>
          <a:bodyPr>
            <a:noAutofit/>
          </a:bodyPr>
          <a:lstStyle>
            <a:lvl1pPr marL="0" indent="0" algn="ctr">
              <a:buNone/>
              <a:defRPr sz="2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Titel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78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D72818F-1EDA-4048-8C6B-79B3DA7328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5725" y="243537"/>
            <a:ext cx="5080523" cy="830997"/>
          </a:xfrm>
          <a:prstGeom prst="rect">
            <a:avLst/>
          </a:prstGeom>
        </p:spPr>
        <p:txBody>
          <a:bodyPr/>
          <a:lstStyle>
            <a:lvl1pPr algn="r">
              <a:defRPr sz="4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Quote</a:t>
            </a:r>
            <a:endParaRPr lang="en-GB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7D593D4-DDE3-448A-B359-12788DF3D63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026837" y="1906384"/>
            <a:ext cx="4282975" cy="190607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0" i="0">
                <a:solidFill>
                  <a:srgbClr val="530084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</a:t>
            </a:r>
            <a:r>
              <a:rPr lang="en-GB" err="1"/>
              <a:t>Praesent</a:t>
            </a:r>
            <a:r>
              <a:rPr lang="en-GB"/>
              <a:t> semper </a:t>
            </a:r>
            <a:r>
              <a:rPr lang="en-GB" err="1"/>
              <a:t>molestie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aliquam</a:t>
            </a:r>
            <a:r>
              <a:rPr lang="en-GB"/>
              <a:t>.</a:t>
            </a:r>
          </a:p>
          <a:p>
            <a:pPr lvl="0"/>
            <a:endParaRPr lang="en-GB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33455B1-9AF7-4085-9E54-F468A64D560C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197752" y="243537"/>
            <a:ext cx="1535706" cy="1569660"/>
          </a:xfrm>
        </p:spPr>
        <p:txBody>
          <a:bodyPr/>
          <a:lstStyle>
            <a:lvl1pPr marL="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err="1"/>
              <a:t>afbeelding</a:t>
            </a:r>
            <a:endParaRPr lang="en-US"/>
          </a:p>
        </p:txBody>
      </p:sp>
      <p:pic>
        <p:nvPicPr>
          <p:cNvPr id="8" name="Picture 7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9E818292-2720-4819-8345-A5F513ACF67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2486" y="1479201"/>
            <a:ext cx="3474881" cy="1314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27BC3E-56A4-4DE9-BA72-49BCB1306458}"/>
              </a:ext>
            </a:extLst>
          </p:cNvPr>
          <p:cNvSpPr txBox="1"/>
          <p:nvPr userDrawn="1"/>
        </p:nvSpPr>
        <p:spPr>
          <a:xfrm>
            <a:off x="1733458" y="1479201"/>
            <a:ext cx="2933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96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  <a:endParaRPr lang="en-GB" sz="9600" b="0" i="0">
              <a:solidFill>
                <a:schemeClr val="bg2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C9DD2B-097C-4F47-A54E-03A22B1C9F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9812" y="3532875"/>
            <a:ext cx="2438400" cy="831850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Korte </a:t>
            </a:r>
            <a:r>
              <a:rPr lang="en-US" err="1"/>
              <a:t>toelichting</a:t>
            </a:r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B18AFB1-0EE3-4714-8EFF-0DA70170AA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09812" y="4364725"/>
            <a:ext cx="2438400" cy="247650"/>
          </a:xfrm>
        </p:spPr>
        <p:txBody>
          <a:bodyPr>
            <a:noAutofit/>
          </a:bodyPr>
          <a:lstStyle>
            <a:lvl1pPr marL="0" indent="0">
              <a:buNone/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Bron – bron - bron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96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255F5F-B35E-40F6-9B67-E576080B3D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40441" y="231658"/>
            <a:ext cx="4172533" cy="4445063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11E388D9-3487-4653-BE56-D3DF9ADEE86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31027" y="1862062"/>
            <a:ext cx="4172532" cy="2524407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F9DA7B9-618A-4115-B140-E96FCCA893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31024" y="1233360"/>
            <a:ext cx="4172533" cy="469877"/>
          </a:xfrm>
        </p:spPr>
        <p:txBody>
          <a:bodyPr>
            <a:noAutofit/>
          </a:bodyPr>
          <a:lstStyle>
            <a:lvl1pPr marL="0" indent="0">
              <a:buNone/>
              <a:defRPr sz="2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Ondertitel</a:t>
            </a:r>
            <a:endParaRPr lang="en-GB"/>
          </a:p>
        </p:txBody>
      </p:sp>
      <p:pic>
        <p:nvPicPr>
          <p:cNvPr id="11" name="Picture 10" descr="Shape, circle&#10;&#10;Description automatically generated">
            <a:extLst>
              <a:ext uri="{FF2B5EF4-FFF2-40B4-BE49-F238E27FC236}">
                <a16:creationId xmlns:a16="http://schemas.microsoft.com/office/drawing/2014/main" id="{58852030-2EE9-4397-8233-79719CAFC0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5667" y="4545296"/>
            <a:ext cx="3474881" cy="13142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3E64EC5-0BC8-49FD-8C79-58A319903D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31025" y="243537"/>
            <a:ext cx="4172533" cy="83099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err="1"/>
              <a:t>Titel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88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11E388D9-3487-4653-BE56-D3DF9ADEE86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443" y="1258957"/>
            <a:ext cx="8502505" cy="3458818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4763AB9-C825-476A-9340-503FF270FF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443" y="243614"/>
            <a:ext cx="8502505" cy="830997"/>
          </a:xfrm>
          <a:prstGeom prst="rect">
            <a:avLst/>
          </a:prstGeom>
        </p:spPr>
        <p:txBody>
          <a:bodyPr/>
          <a:lstStyle>
            <a:lvl1pPr>
              <a:defRPr sz="4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Infographic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16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474ED1B3-5B11-49DB-A4F4-38FDB06A03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027" y="1101071"/>
            <a:ext cx="3474881" cy="131425"/>
          </a:xfrm>
          <a:prstGeom prst="rect">
            <a:avLst/>
          </a:prstGeom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C219A58E-F23E-41C8-9439-C7C5C762A9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027" y="1797010"/>
            <a:ext cx="1289116" cy="1549480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752625BD-B59B-461F-B585-958BE402AA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7138" y="1796179"/>
            <a:ext cx="1289116" cy="1549480"/>
          </a:xfrm>
          <a:prstGeom prst="rect">
            <a:avLst/>
          </a:prstGeom>
        </p:spPr>
      </p:pic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B2680615-20DA-4761-99BC-61295419328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5339" y="1797010"/>
            <a:ext cx="1292291" cy="1549480"/>
          </a:xfrm>
          <a:prstGeom prst="rect">
            <a:avLst/>
          </a:prstGeo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10CF4984-D803-42EB-AAF6-DB6491878A8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826" y="1797010"/>
            <a:ext cx="1289116" cy="15494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D5DAB4-3679-420C-937A-B00E522D8982}"/>
              </a:ext>
            </a:extLst>
          </p:cNvPr>
          <p:cNvSpPr txBox="1"/>
          <p:nvPr userDrawn="1"/>
        </p:nvSpPr>
        <p:spPr>
          <a:xfrm>
            <a:off x="737708" y="3345659"/>
            <a:ext cx="165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 i="0">
                <a:solidFill>
                  <a:schemeClr val="tx2"/>
                </a:solidFill>
                <a:latin typeface="Arial" panose="020B0604020202020204" pitchFamily="34" charset="0"/>
              </a:rPr>
              <a:t>mobiliteit</a:t>
            </a:r>
            <a:endParaRPr lang="en-GB" sz="14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209971-C0FA-4A32-8CE9-33972D5FDA5A}"/>
              </a:ext>
            </a:extLst>
          </p:cNvPr>
          <p:cNvSpPr txBox="1"/>
          <p:nvPr userDrawn="1"/>
        </p:nvSpPr>
        <p:spPr>
          <a:xfrm>
            <a:off x="2806046" y="3345659"/>
            <a:ext cx="17222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 i="0">
                <a:solidFill>
                  <a:schemeClr val="accent2"/>
                </a:solidFill>
                <a:latin typeface="Arial" panose="020B0604020202020204" pitchFamily="34" charset="0"/>
              </a:rPr>
              <a:t>ecologie</a:t>
            </a:r>
            <a:endParaRPr lang="en-GB" sz="1400" b="0" i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882B78A-9454-4C20-9BE8-A846DE5CE5D5}"/>
              </a:ext>
            </a:extLst>
          </p:cNvPr>
          <p:cNvSpPr txBox="1"/>
          <p:nvPr userDrawn="1"/>
        </p:nvSpPr>
        <p:spPr>
          <a:xfrm>
            <a:off x="4586017" y="3345659"/>
            <a:ext cx="1982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 i="0">
                <a:solidFill>
                  <a:schemeClr val="accent5"/>
                </a:solidFill>
                <a:latin typeface="Arial" panose="020B0604020202020204" pitchFamily="34" charset="0"/>
              </a:rPr>
              <a:t>gezondheid</a:t>
            </a:r>
            <a:endParaRPr lang="en-GB" sz="1400" b="0" i="0">
              <a:solidFill>
                <a:schemeClr val="accent5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E1917E-BED3-4959-A65D-7EE5377D3D9A}"/>
              </a:ext>
            </a:extLst>
          </p:cNvPr>
          <p:cNvSpPr txBox="1"/>
          <p:nvPr userDrawn="1"/>
        </p:nvSpPr>
        <p:spPr>
          <a:xfrm>
            <a:off x="6626454" y="3345659"/>
            <a:ext cx="2098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2400" b="0" i="0">
                <a:solidFill>
                  <a:schemeClr val="accent4"/>
                </a:solidFill>
                <a:latin typeface="Arial" panose="020B0604020202020204" pitchFamily="34" charset="0"/>
              </a:rPr>
              <a:t>digitalisering</a:t>
            </a:r>
            <a:endParaRPr lang="en-GB" sz="1400" b="0" i="0">
              <a:solidFill>
                <a:schemeClr val="accent4"/>
              </a:solidFill>
              <a:latin typeface="Arial" panose="020B0604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092094D-B020-4B88-A07E-BD8B814516FB}"/>
              </a:ext>
            </a:extLst>
          </p:cNvPr>
          <p:cNvSpPr txBox="1">
            <a:spLocks/>
          </p:cNvSpPr>
          <p:nvPr userDrawn="1"/>
        </p:nvSpPr>
        <p:spPr>
          <a:xfrm>
            <a:off x="323443" y="243613"/>
            <a:ext cx="8497114" cy="830997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sz="4800" b="1" i="0" kern="1200" cap="none" baseline="0">
                <a:solidFill>
                  <a:schemeClr val="bg2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algn="l"/>
            <a:r>
              <a:rPr lang="en-US" b="0" i="0">
                <a:solidFill>
                  <a:schemeClr val="tx2"/>
                </a:solidFill>
                <a:latin typeface="Arial" panose="020B0604020202020204" pitchFamily="34" charset="0"/>
              </a:rPr>
              <a:t>4 Thema’s</a:t>
            </a:r>
            <a:endParaRPr lang="en-GB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74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B8CFA1-D0DD-4790-8E49-11E55914D95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405809" y="1802295"/>
            <a:ext cx="5497751" cy="2822713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CC7FF141-AB2C-4D41-8987-6493E3AF65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05809" y="1232452"/>
            <a:ext cx="5497749" cy="437322"/>
          </a:xfrm>
        </p:spPr>
        <p:txBody>
          <a:bodyPr>
            <a:noAutofit/>
          </a:bodyPr>
          <a:lstStyle>
            <a:lvl1pPr marL="0" indent="0">
              <a:buNone/>
              <a:defRPr sz="2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Ondertitel</a:t>
            </a:r>
            <a:endParaRPr lang="en-GB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B2B63C24-0139-4055-A8E8-5066C3239E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0440" y="875411"/>
            <a:ext cx="2816823" cy="339267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C32C6BC-EF68-4082-AE33-9FE92DBE7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809" y="243537"/>
            <a:ext cx="5497749" cy="83099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err="1"/>
              <a:t>Titel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361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B8CFA1-D0DD-4790-8E49-11E55914D95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841227" y="1949209"/>
            <a:ext cx="4625010" cy="2161836"/>
          </a:xfrm>
        </p:spPr>
        <p:txBody>
          <a:bodyPr/>
          <a:lstStyle>
            <a:lvl1pPr marL="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480" indent="0">
              <a:buClr>
                <a:schemeClr val="tx1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2pPr>
            <a:lvl3pPr marL="82296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3pPr>
            <a:lvl4pPr marL="1234440" indent="0">
              <a:buClr>
                <a:schemeClr val="tx1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4pPr>
            <a:lvl5pPr marL="164592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err="1"/>
              <a:t>Tekst</a:t>
            </a:r>
            <a:endParaRPr lang="en-US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CC7FF141-AB2C-4D41-8987-6493E3AF65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05809" y="1232452"/>
            <a:ext cx="5060428" cy="414281"/>
          </a:xfrm>
        </p:spPr>
        <p:txBody>
          <a:bodyPr>
            <a:noAutofit/>
          </a:bodyPr>
          <a:lstStyle>
            <a:lvl1pPr marL="0" indent="0">
              <a:buNone/>
              <a:defRPr sz="2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Ondertitel</a:t>
            </a:r>
            <a:endParaRPr lang="en-GB"/>
          </a:p>
        </p:txBody>
      </p:sp>
      <p:pic>
        <p:nvPicPr>
          <p:cNvPr id="8" name="Picture 7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16F4B36B-BBC4-44BC-8173-726D7BA5A1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5809" y="4413521"/>
            <a:ext cx="3474881" cy="1314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6B0D6A-E73E-47B4-8BAB-C49426DE1A85}"/>
              </a:ext>
            </a:extLst>
          </p:cNvPr>
          <p:cNvSpPr/>
          <p:nvPr userDrawn="1"/>
        </p:nvSpPr>
        <p:spPr>
          <a:xfrm>
            <a:off x="0" y="0"/>
            <a:ext cx="2955235" cy="5143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0" i="0">
              <a:latin typeface="Arial" panose="020B0604020202020204" pitchFamily="34" charset="0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6E96E95-6820-4849-8F69-70DCCA7879A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940" y="1523353"/>
            <a:ext cx="2091974" cy="209679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DB93C9F-FBDC-4A6F-9C1D-F74CCC495E94}"/>
              </a:ext>
            </a:extLst>
          </p:cNvPr>
          <p:cNvSpPr/>
          <p:nvPr userDrawn="1"/>
        </p:nvSpPr>
        <p:spPr>
          <a:xfrm>
            <a:off x="8903558" y="0"/>
            <a:ext cx="240445" cy="5143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0" i="0">
              <a:latin typeface="Arial" panose="020B06040202020202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684FF60-710B-4B04-8999-74DBF8F7F3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809" y="243537"/>
            <a:ext cx="5497749" cy="83099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err="1"/>
              <a:t>Mobiliteit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956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B8CFA1-D0DD-4790-8E49-11E55914D95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841227" y="1949209"/>
            <a:ext cx="4625010" cy="2161836"/>
          </a:xfrm>
        </p:spPr>
        <p:txBody>
          <a:bodyPr/>
          <a:lstStyle>
            <a:lvl1pPr marL="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480" indent="0">
              <a:buClr>
                <a:schemeClr val="tx1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2pPr>
            <a:lvl3pPr marL="82296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3pPr>
            <a:lvl4pPr marL="1234440" indent="0">
              <a:buClr>
                <a:schemeClr val="tx1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4pPr>
            <a:lvl5pPr marL="164592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err="1"/>
              <a:t>Tekst</a:t>
            </a:r>
            <a:endParaRPr lang="en-US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CC7FF141-AB2C-4D41-8987-6493E3AF65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05809" y="1232452"/>
            <a:ext cx="5060428" cy="414281"/>
          </a:xfrm>
        </p:spPr>
        <p:txBody>
          <a:bodyPr>
            <a:noAutofit/>
          </a:bodyPr>
          <a:lstStyle>
            <a:lvl1pPr marL="0" indent="0">
              <a:buNone/>
              <a:defRPr sz="2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Ondertitel</a:t>
            </a:r>
            <a:endParaRPr lang="en-GB"/>
          </a:p>
        </p:txBody>
      </p:sp>
      <p:pic>
        <p:nvPicPr>
          <p:cNvPr id="8" name="Picture 7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16F4B36B-BBC4-44BC-8173-726D7BA5A1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5809" y="4413521"/>
            <a:ext cx="3474881" cy="1314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6B0D6A-E73E-47B4-8BAB-C49426DE1A85}"/>
              </a:ext>
            </a:extLst>
          </p:cNvPr>
          <p:cNvSpPr/>
          <p:nvPr userDrawn="1"/>
        </p:nvSpPr>
        <p:spPr>
          <a:xfrm>
            <a:off x="0" y="0"/>
            <a:ext cx="2955235" cy="51435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0" i="0"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B93C9F-FBDC-4A6F-9C1D-F74CCC495E94}"/>
              </a:ext>
            </a:extLst>
          </p:cNvPr>
          <p:cNvSpPr/>
          <p:nvPr userDrawn="1"/>
        </p:nvSpPr>
        <p:spPr>
          <a:xfrm>
            <a:off x="8903558" y="0"/>
            <a:ext cx="240445" cy="5143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0" i="0">
              <a:latin typeface="Arial" panose="020B0604020202020204" pitchFamily="34" charset="0"/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D0C2FBF0-2AF2-45D5-BAA8-9008610653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630" y="1428573"/>
            <a:ext cx="2091974" cy="228635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CD2FAA6-59CA-46E9-9761-99E69E6B88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809" y="243537"/>
            <a:ext cx="5497749" cy="83099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err="1"/>
              <a:t>Ecologie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71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B8CFA1-D0DD-4790-8E49-11E55914D95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841227" y="1949209"/>
            <a:ext cx="4625010" cy="2161836"/>
          </a:xfrm>
        </p:spPr>
        <p:txBody>
          <a:bodyPr/>
          <a:lstStyle>
            <a:lvl1pPr marL="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480" indent="0">
              <a:buClr>
                <a:schemeClr val="tx1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2pPr>
            <a:lvl3pPr marL="82296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3pPr>
            <a:lvl4pPr marL="1234440" indent="0">
              <a:buClr>
                <a:schemeClr val="tx1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4pPr>
            <a:lvl5pPr marL="164592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err="1"/>
              <a:t>Tekst</a:t>
            </a:r>
            <a:endParaRPr lang="en-US"/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CC7FF141-AB2C-4D41-8987-6493E3AF65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03906" y="1232452"/>
            <a:ext cx="5062331" cy="414281"/>
          </a:xfrm>
        </p:spPr>
        <p:txBody>
          <a:bodyPr>
            <a:noAutofit/>
          </a:bodyPr>
          <a:lstStyle>
            <a:lvl1pPr marL="0" indent="0">
              <a:buNone/>
              <a:defRPr sz="2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Ondertitel</a:t>
            </a:r>
            <a:endParaRPr lang="en-GB"/>
          </a:p>
        </p:txBody>
      </p:sp>
      <p:pic>
        <p:nvPicPr>
          <p:cNvPr id="8" name="Picture 7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16F4B36B-BBC4-44BC-8173-726D7BA5A1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5809" y="4413521"/>
            <a:ext cx="3474881" cy="1314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6B0D6A-E73E-47B4-8BAB-C49426DE1A85}"/>
              </a:ext>
            </a:extLst>
          </p:cNvPr>
          <p:cNvSpPr/>
          <p:nvPr userDrawn="1"/>
        </p:nvSpPr>
        <p:spPr>
          <a:xfrm>
            <a:off x="0" y="0"/>
            <a:ext cx="2955235" cy="5143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0" i="0"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B93C9F-FBDC-4A6F-9C1D-F74CCC495E94}"/>
              </a:ext>
            </a:extLst>
          </p:cNvPr>
          <p:cNvSpPr/>
          <p:nvPr userDrawn="1"/>
        </p:nvSpPr>
        <p:spPr>
          <a:xfrm>
            <a:off x="8903558" y="0"/>
            <a:ext cx="240445" cy="5143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0" i="0">
              <a:latin typeface="Arial" panose="020B0604020202020204" pitchFamily="34" charset="0"/>
            </a:endParaRP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C750F03-4DBA-4BB1-8B57-FAF9A37464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30" y="1428573"/>
            <a:ext cx="2416174" cy="228635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80DFC8FA-D874-488D-B880-372A2F47BB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809" y="243537"/>
            <a:ext cx="5497749" cy="83099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err="1"/>
              <a:t>Gezondheid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90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-up of a flag&#10;&#10;Description automatically generated with low confidence">
            <a:extLst>
              <a:ext uri="{FF2B5EF4-FFF2-40B4-BE49-F238E27FC236}">
                <a16:creationId xmlns:a16="http://schemas.microsoft.com/office/drawing/2014/main" id="{16F4B36B-BBC4-44BC-8173-726D7BA5A1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5809" y="4413521"/>
            <a:ext cx="3474881" cy="1314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6B0D6A-E73E-47B4-8BAB-C49426DE1A85}"/>
              </a:ext>
            </a:extLst>
          </p:cNvPr>
          <p:cNvSpPr/>
          <p:nvPr userDrawn="1"/>
        </p:nvSpPr>
        <p:spPr>
          <a:xfrm>
            <a:off x="0" y="0"/>
            <a:ext cx="2955235" cy="5143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0" i="0"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B93C9F-FBDC-4A6F-9C1D-F74CCC495E94}"/>
              </a:ext>
            </a:extLst>
          </p:cNvPr>
          <p:cNvSpPr/>
          <p:nvPr userDrawn="1"/>
        </p:nvSpPr>
        <p:spPr>
          <a:xfrm>
            <a:off x="8903558" y="0"/>
            <a:ext cx="240445" cy="51435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b="0" i="0">
              <a:latin typeface="Arial" panose="020B0604020202020204" pitchFamily="34" charset="0"/>
            </a:endParaRPr>
          </a:p>
        </p:txBody>
      </p:sp>
      <p:pic>
        <p:nvPicPr>
          <p:cNvPr id="4" name="Picture 3" descr="A picture containing text, electronics, display, screenshot&#10;&#10;Description automatically generated">
            <a:extLst>
              <a:ext uri="{FF2B5EF4-FFF2-40B4-BE49-F238E27FC236}">
                <a16:creationId xmlns:a16="http://schemas.microsoft.com/office/drawing/2014/main" id="{01306217-F11D-4805-89A3-74887A40C3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216" y="1428573"/>
            <a:ext cx="1372801" cy="2286355"/>
          </a:xfrm>
          <a:prstGeom prst="rect">
            <a:avLst/>
          </a:prstGeom>
        </p:spPr>
      </p:pic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EEDA72A1-4CF0-4E6A-8DB5-9A49084E836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841227" y="1949209"/>
            <a:ext cx="4625010" cy="2161836"/>
          </a:xfrm>
        </p:spPr>
        <p:txBody>
          <a:bodyPr/>
          <a:lstStyle>
            <a:lvl1pPr marL="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1480" indent="0">
              <a:buClr>
                <a:schemeClr val="tx1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2pPr>
            <a:lvl3pPr marL="82296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3pPr>
            <a:lvl4pPr marL="1234440" indent="0">
              <a:buClr>
                <a:schemeClr val="tx1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4pPr>
            <a:lvl5pPr marL="1645920" indent="0">
              <a:buClr>
                <a:schemeClr val="tx2"/>
              </a:buClr>
              <a:buSzPct val="65000"/>
              <a:buFontTx/>
              <a:buNone/>
              <a:defRPr b="0" i="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en-US" err="1"/>
              <a:t>Tekst</a:t>
            </a:r>
            <a:endParaRPr lang="en-US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14EC1D6D-FF78-432B-8E9F-4CD608AF1A5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403906" y="1232452"/>
            <a:ext cx="5062331" cy="414281"/>
          </a:xfrm>
        </p:spPr>
        <p:txBody>
          <a:bodyPr>
            <a:noAutofit/>
          </a:bodyPr>
          <a:lstStyle>
            <a:lvl1pPr marL="0" indent="0">
              <a:buNone/>
              <a:defRPr sz="2800" b="0" i="0">
                <a:solidFill>
                  <a:schemeClr val="bg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Ondertitel</a:t>
            </a:r>
            <a:endParaRPr lang="en-GB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0AAADB4-4D90-4ACE-99D9-BB2CF5AD97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05809" y="243537"/>
            <a:ext cx="5497749" cy="830997"/>
          </a:xfrm>
          <a:prstGeom prst="rect">
            <a:avLst/>
          </a:prstGeom>
        </p:spPr>
        <p:txBody>
          <a:bodyPr/>
          <a:lstStyle>
            <a:lvl1pPr algn="l">
              <a:defRPr sz="48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err="1"/>
              <a:t>Digitalisering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592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E1D63-0263-40F4-A78F-BCCD253364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Titel</a:t>
            </a:r>
            <a:endParaRPr lang="en-GB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B8FF6887-6D27-4ED4-A2EA-E51B84574BA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443" y="1960134"/>
            <a:ext cx="8580117" cy="2664874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0B70E589-8FAC-4AD1-912C-7ACC69400E5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3443" y="1232451"/>
            <a:ext cx="8580115" cy="569843"/>
          </a:xfrm>
        </p:spPr>
        <p:txBody>
          <a:bodyPr>
            <a:noAutofit/>
          </a:bodyPr>
          <a:lstStyle>
            <a:lvl1pPr marL="0" indent="0">
              <a:buNone/>
              <a:defRPr sz="2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nl-BE"/>
              <a:t>Ondertitel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8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E1D63-0263-40F4-A78F-BCCD253364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err="1"/>
              <a:t>Titel</a:t>
            </a:r>
            <a:endParaRPr lang="en-GB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B8FF6887-6D27-4ED4-A2EA-E51B84574BA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23443" y="1378226"/>
            <a:ext cx="8580117" cy="3246782"/>
          </a:xfrm>
        </p:spPr>
        <p:txBody>
          <a:bodyPr/>
          <a:lstStyle>
            <a:lvl1pPr marL="322898" indent="-322898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9723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871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20190" indent="-285750">
              <a:buClr>
                <a:schemeClr val="tx1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1670" indent="-285750">
              <a:buClr>
                <a:schemeClr val="tx2"/>
              </a:buClr>
              <a:buSzPct val="65000"/>
              <a:buFontTx/>
              <a:buBlip>
                <a:blip r:embed="rId2"/>
              </a:buBlip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486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443" y="243614"/>
            <a:ext cx="8590663" cy="830997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443" y="1382119"/>
            <a:ext cx="8590663" cy="3350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E712F4-E1EF-4DF5-9183-B8C7FD4C2D71}"/>
              </a:ext>
            </a:extLst>
          </p:cNvPr>
          <p:cNvSpPr txBox="1"/>
          <p:nvPr userDrawn="1"/>
        </p:nvSpPr>
        <p:spPr>
          <a:xfrm>
            <a:off x="8378375" y="4732333"/>
            <a:ext cx="7156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2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amai!</a:t>
            </a:r>
            <a:endParaRPr lang="en-GB" sz="1200" b="0" i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E8227EF-5BF2-4E5D-B056-48D724F5AAFA}"/>
              </a:ext>
            </a:extLst>
          </p:cNvPr>
          <p:cNvSpPr txBox="1">
            <a:spLocks/>
          </p:cNvSpPr>
          <p:nvPr userDrawn="1"/>
        </p:nvSpPr>
        <p:spPr>
          <a:xfrm>
            <a:off x="323443" y="243614"/>
            <a:ext cx="5080523" cy="830997"/>
          </a:xfrm>
          <a:prstGeom prst="rect">
            <a:avLst/>
          </a:prstGeom>
        </p:spPr>
        <p:txBody>
          <a:bodyPr/>
          <a:lstStyle>
            <a:lvl1pPr algn="l" defTabSz="411480" rtl="0" eaLnBrk="1" latinLnBrk="0" hangingPunct="1">
              <a:spcBef>
                <a:spcPct val="0"/>
              </a:spcBef>
              <a:buNone/>
              <a:defRPr sz="4800" b="1" i="0" kern="1200" cap="none" baseline="0">
                <a:solidFill>
                  <a:schemeClr val="bg2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endParaRPr lang="en-GB" b="0" i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181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720" r:id="rId4"/>
    <p:sldLayoutId id="2147483657" r:id="rId5"/>
    <p:sldLayoutId id="2147483721" r:id="rId6"/>
    <p:sldLayoutId id="2147483722" r:id="rId7"/>
    <p:sldLayoutId id="2147483734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411480" rtl="0" eaLnBrk="1" latinLnBrk="0" hangingPunct="1">
        <a:spcBef>
          <a:spcPct val="0"/>
        </a:spcBef>
        <a:buNone/>
        <a:defRPr lang="en-US" sz="4800" b="0" i="0" kern="1200" cap="none" baseline="0" dirty="0">
          <a:solidFill>
            <a:schemeClr val="bg2"/>
          </a:solidFill>
          <a:latin typeface="Arial" panose="020B0604020202020204" pitchFamily="34" charset="0"/>
          <a:ea typeface="+mj-ea"/>
          <a:cs typeface="Gill Sans" panose="020B0502020104020203" pitchFamily="34" charset="-79"/>
        </a:defRPr>
      </a:lvl1pPr>
    </p:titleStyle>
    <p:bodyStyle>
      <a:lvl1pPr marL="308610" indent="-308610" algn="l" defTabSz="411480" rtl="0" eaLnBrk="1" latinLnBrk="0" hangingPunct="1">
        <a:spcBef>
          <a:spcPct val="20000"/>
        </a:spcBef>
        <a:buClr>
          <a:schemeClr val="tx2"/>
        </a:buClr>
        <a:buSzPct val="100000"/>
        <a:buFontTx/>
        <a:buBlip>
          <a:blip r:embed="rId21"/>
        </a:buBlip>
        <a:defRPr sz="2400" b="0" i="0" kern="1200">
          <a:solidFill>
            <a:srgbClr val="000000"/>
          </a:solidFill>
          <a:latin typeface="Arial" panose="020B0604020202020204" pitchFamily="34" charset="0"/>
          <a:ea typeface="+mn-ea"/>
          <a:cs typeface="Gill Sans" panose="020B0502020104020203" pitchFamily="34" charset="-79"/>
        </a:defRPr>
      </a:lvl1pPr>
      <a:lvl2pPr marL="668655" indent="-257175" algn="l" defTabSz="411480" rtl="0" eaLnBrk="1" latinLnBrk="0" hangingPunct="1">
        <a:spcBef>
          <a:spcPct val="20000"/>
        </a:spcBef>
        <a:buClr>
          <a:schemeClr val="tx1"/>
        </a:buClr>
        <a:buSzPct val="100000"/>
        <a:buFontTx/>
        <a:buBlip>
          <a:blip r:embed="rId21"/>
        </a:buBlip>
        <a:defRPr sz="2000" b="0" i="0" kern="1200">
          <a:solidFill>
            <a:srgbClr val="000000"/>
          </a:solidFill>
          <a:latin typeface="Arial" panose="020B0604020202020204" pitchFamily="34" charset="0"/>
          <a:ea typeface="+mn-ea"/>
          <a:cs typeface="Gill Sans" panose="020B0502020104020203" pitchFamily="34" charset="-79"/>
        </a:defRPr>
      </a:lvl2pPr>
      <a:lvl3pPr marL="1028700" indent="-205740" algn="l" defTabSz="411480" rtl="0" eaLnBrk="1" latinLnBrk="0" hangingPunct="1">
        <a:spcBef>
          <a:spcPct val="20000"/>
        </a:spcBef>
        <a:buClr>
          <a:schemeClr val="tx2"/>
        </a:buClr>
        <a:buSzPct val="100000"/>
        <a:buFontTx/>
        <a:buBlip>
          <a:blip r:embed="rId21"/>
        </a:buBlip>
        <a:defRPr sz="1800" b="0" i="0" kern="1200">
          <a:solidFill>
            <a:srgbClr val="000000"/>
          </a:solidFill>
          <a:latin typeface="Arial" panose="020B0604020202020204" pitchFamily="34" charset="0"/>
          <a:ea typeface="+mn-ea"/>
          <a:cs typeface="Gill Sans" panose="020B0502020104020203" pitchFamily="34" charset="-79"/>
        </a:defRPr>
      </a:lvl3pPr>
      <a:lvl4pPr marL="1440180" indent="-205740" algn="l" defTabSz="411480" rtl="0" eaLnBrk="1" latinLnBrk="0" hangingPunct="1">
        <a:spcBef>
          <a:spcPct val="20000"/>
        </a:spcBef>
        <a:buClr>
          <a:schemeClr val="tx1"/>
        </a:buClr>
        <a:buSzPct val="100000"/>
        <a:buFontTx/>
        <a:buBlip>
          <a:blip r:embed="rId21"/>
        </a:buBlip>
        <a:defRPr sz="1800" b="0" i="0" kern="1200">
          <a:solidFill>
            <a:srgbClr val="000000"/>
          </a:solidFill>
          <a:latin typeface="Arial" panose="020B0604020202020204" pitchFamily="34" charset="0"/>
          <a:ea typeface="+mn-ea"/>
          <a:cs typeface="Gill Sans" panose="020B0502020104020203" pitchFamily="34" charset="-79"/>
        </a:defRPr>
      </a:lvl4pPr>
      <a:lvl5pPr marL="1851660" indent="-205740" algn="l" defTabSz="411480" rtl="0" eaLnBrk="1" latinLnBrk="0" hangingPunct="1">
        <a:spcBef>
          <a:spcPct val="20000"/>
        </a:spcBef>
        <a:buClr>
          <a:schemeClr val="tx2"/>
        </a:buClr>
        <a:buSzPct val="100000"/>
        <a:buFontTx/>
        <a:buBlip>
          <a:blip r:embed="rId21"/>
        </a:buBlip>
        <a:defRPr sz="1800" b="0" i="0" kern="1200">
          <a:solidFill>
            <a:srgbClr val="000000"/>
          </a:solidFill>
          <a:latin typeface="Arial" panose="020B0604020202020204" pitchFamily="34" charset="0"/>
          <a:ea typeface="+mn-ea"/>
          <a:cs typeface="Gill Sans" panose="020B0502020104020203" pitchFamily="34" charset="-79"/>
        </a:defRPr>
      </a:lvl5pPr>
      <a:lvl6pPr marL="226314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41148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411480" rtl="0" eaLnBrk="1" latinLnBrk="0" hangingPunct="1">
        <a:defRPr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5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amai.vlaanderen" TargetMode="External"/><Relationship Id="rId2" Type="http://schemas.openxmlformats.org/officeDocument/2006/relationships/hyperlink" Target="https://amai.vlaanderen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7CC35D6-0CCC-0D25-A7CD-1755A4A42837}"/>
              </a:ext>
            </a:extLst>
          </p:cNvPr>
          <p:cNvSpPr/>
          <p:nvPr/>
        </p:nvSpPr>
        <p:spPr>
          <a:xfrm>
            <a:off x="0" y="4418910"/>
            <a:ext cx="9144000" cy="7170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454FF9-E189-DB1E-3F24-CA376915D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314" y="330772"/>
            <a:ext cx="3390900" cy="339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C113CF-608C-EDA3-07DD-20E5DE7C16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1385" y="4464039"/>
            <a:ext cx="1962615" cy="650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8A3390-CF51-9853-3AA0-26BDD18B6F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0152" y="4418910"/>
            <a:ext cx="1656488" cy="759720"/>
          </a:xfrm>
          <a:prstGeom prst="rect">
            <a:avLst/>
          </a:prstGeom>
        </p:spPr>
      </p:pic>
      <p:pic>
        <p:nvPicPr>
          <p:cNvPr id="9" name="Picture 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1D3DA6A4-66D8-1E0D-1356-E80A53A744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0508" y="4459586"/>
            <a:ext cx="1476581" cy="67636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97A67D9-CE0F-0646-1E95-D8F4EDDD5D56}"/>
              </a:ext>
            </a:extLst>
          </p:cNvPr>
          <p:cNvSpPr txBox="1">
            <a:spLocks/>
          </p:cNvSpPr>
          <p:nvPr/>
        </p:nvSpPr>
        <p:spPr>
          <a:xfrm>
            <a:off x="3799078" y="1241392"/>
            <a:ext cx="5409577" cy="1569660"/>
          </a:xfrm>
          <a:prstGeom prst="rect">
            <a:avLst/>
          </a:prstGeom>
        </p:spPr>
        <p:txBody>
          <a:bodyPr vert="horz" wrap="square" lIns="108000" tIns="45720" rIns="0" bIns="45720" rtlCol="0" anchor="b" anchorCtr="0">
            <a:spAutoFit/>
          </a:bodyPr>
          <a:lstStyle>
            <a:lvl1pPr algn="ctr" defTabSz="411480" rtl="0" eaLnBrk="1" latinLnBrk="0" hangingPunct="1">
              <a:spcBef>
                <a:spcPct val="0"/>
              </a:spcBef>
              <a:buNone/>
              <a:defRPr lang="en-US" sz="2200" b="0" i="0" kern="1200" cap="none" baseline="0">
                <a:solidFill>
                  <a:srgbClr val="53008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/>
            <a:r>
              <a:rPr lang="nl-BE" sz="4800" dirty="0"/>
              <a:t>Vooraankondiging </a:t>
            </a:r>
            <a:br>
              <a:rPr lang="nl-BE" sz="4800" dirty="0"/>
            </a:br>
            <a:r>
              <a:rPr lang="nl-BE" sz="4800" b="1" dirty="0"/>
              <a:t>‘Impactbooster’</a:t>
            </a:r>
            <a:endParaRPr lang="en-GB" sz="4800" b="1" dirty="0">
              <a:solidFill>
                <a:schemeClr val="accent6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B07B96D-454F-108F-1D84-17B6CFF2B360}"/>
              </a:ext>
            </a:extLst>
          </p:cNvPr>
          <p:cNvSpPr txBox="1">
            <a:spLocks/>
          </p:cNvSpPr>
          <p:nvPr/>
        </p:nvSpPr>
        <p:spPr>
          <a:xfrm>
            <a:off x="208025" y="4604652"/>
            <a:ext cx="4770454" cy="40011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lang="en-US" sz="4800" b="0" i="0" kern="1200" cap="none" baseline="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Gill Sans" panose="020B0502020104020203" pitchFamily="34" charset="-79"/>
              </a:defRPr>
            </a:lvl1pPr>
          </a:lstStyle>
          <a:p>
            <a:r>
              <a:rPr lang="nl-BE" sz="2000" dirty="0">
                <a:solidFill>
                  <a:schemeClr val="tx2"/>
                </a:solidFill>
              </a:rPr>
              <a:t>Amai!: maak jouw AI-toekomst mee</a:t>
            </a:r>
            <a:endParaRPr lang="en-GB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00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CF3B02-09F5-9F91-2E91-BF9AB792090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66319" y="1864516"/>
            <a:ext cx="4076373" cy="13127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1600" dirty="0">
                <a:latin typeface="Calibri"/>
                <a:ea typeface="Calibri"/>
                <a:cs typeface="Calibri"/>
              </a:rPr>
              <a:t>Amai! </a:t>
            </a:r>
            <a:r>
              <a:rPr lang="nl-NL" sz="1600" b="1" dirty="0">
                <a:latin typeface="Calibri"/>
                <a:ea typeface="Calibri"/>
                <a:cs typeface="Calibri"/>
              </a:rPr>
              <a:t>inspireert</a:t>
            </a:r>
            <a:r>
              <a:rPr lang="nl-NL" sz="1600" dirty="0">
                <a:latin typeface="Calibri"/>
                <a:ea typeface="Calibri"/>
                <a:cs typeface="Calibri"/>
              </a:rPr>
              <a:t> en </a:t>
            </a:r>
            <a:r>
              <a:rPr lang="nl-NL" sz="1600" b="1" dirty="0">
                <a:latin typeface="Calibri"/>
                <a:ea typeface="Calibri"/>
                <a:cs typeface="Calibri"/>
              </a:rPr>
              <a:t>activeert</a:t>
            </a:r>
            <a:r>
              <a:rPr lang="nl-NL" sz="1600" dirty="0">
                <a:latin typeface="Calibri"/>
                <a:ea typeface="Calibri"/>
                <a:cs typeface="Calibri"/>
              </a:rPr>
              <a:t> burgers rond Artificiële Intelligentie in het dagelijkse leven. Op die manier draagt het bij tot </a:t>
            </a:r>
            <a:r>
              <a:rPr lang="nl-NL" sz="1600" b="1" dirty="0">
                <a:latin typeface="Calibri"/>
                <a:ea typeface="Calibri"/>
                <a:cs typeface="Calibri"/>
              </a:rPr>
              <a:t>gedragen adoptie</a:t>
            </a:r>
            <a:r>
              <a:rPr lang="nl-NL" sz="1600" dirty="0">
                <a:latin typeface="Calibri"/>
                <a:ea typeface="Calibri"/>
                <a:cs typeface="Calibri"/>
              </a:rPr>
              <a:t> van AI in Vlaanderen.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494EC0A-8CC3-2F80-A381-A91BE061A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319" y="270243"/>
            <a:ext cx="8502505" cy="830997"/>
          </a:xfrm>
        </p:spPr>
        <p:txBody>
          <a:bodyPr/>
          <a:lstStyle/>
          <a:p>
            <a:r>
              <a:rPr lang="nl-NL"/>
              <a:t>Amai!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AB2324-4947-7B34-9DCA-C0AD10C9F45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1083" y="270243"/>
            <a:ext cx="4365044" cy="2907066"/>
          </a:xfrm>
          <a:prstGeom prst="rect">
            <a:avLst/>
          </a:prstGeo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3D3F3E2C-F30D-EDD8-2D08-0362C8C1D634}"/>
              </a:ext>
            </a:extLst>
          </p:cNvPr>
          <p:cNvSpPr txBox="1">
            <a:spLocks/>
          </p:cNvSpPr>
          <p:nvPr/>
        </p:nvSpPr>
        <p:spPr>
          <a:xfrm>
            <a:off x="339035" y="2614245"/>
            <a:ext cx="8038348" cy="227013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22898" indent="-322898" algn="l" defTabSz="411480" rtl="0" eaLnBrk="1" latinLnBrk="0" hangingPunct="1">
              <a:spcBef>
                <a:spcPct val="20000"/>
              </a:spcBef>
              <a:buClr>
                <a:schemeClr val="tx2"/>
              </a:buClr>
              <a:buSzPct val="65000"/>
              <a:buFontTx/>
              <a:buBlip>
                <a:blip r:embed="rId4"/>
              </a:buBlip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1pPr>
            <a:lvl2pPr marL="697230" indent="-285750" algn="l" defTabSz="411480" rtl="0" eaLnBrk="1" latinLnBrk="0" hangingPunct="1">
              <a:spcBef>
                <a:spcPct val="20000"/>
              </a:spcBef>
              <a:buClr>
                <a:schemeClr val="tx1"/>
              </a:buClr>
              <a:buSzPct val="65000"/>
              <a:buFontTx/>
              <a:buBlip>
                <a:blip r:embed="rId4"/>
              </a:buBlip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2pPr>
            <a:lvl3pPr marL="1108710" indent="-285750" algn="l" defTabSz="411480" rtl="0" eaLnBrk="1" latinLnBrk="0" hangingPunct="1">
              <a:spcBef>
                <a:spcPct val="20000"/>
              </a:spcBef>
              <a:buClr>
                <a:schemeClr val="tx2"/>
              </a:buClr>
              <a:buSzPct val="65000"/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3pPr>
            <a:lvl4pPr marL="1520190" indent="-285750" algn="l" defTabSz="411480" rtl="0" eaLnBrk="1" latinLnBrk="0" hangingPunct="1">
              <a:spcBef>
                <a:spcPct val="20000"/>
              </a:spcBef>
              <a:buClr>
                <a:schemeClr val="tx1"/>
              </a:buClr>
              <a:buSzPct val="65000"/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4pPr>
            <a:lvl5pPr marL="1931670" indent="-285750" algn="l" defTabSz="411480" rtl="0" eaLnBrk="1" latinLnBrk="0" hangingPunct="1">
              <a:spcBef>
                <a:spcPct val="20000"/>
              </a:spcBef>
              <a:buClr>
                <a:schemeClr val="tx2"/>
              </a:buClr>
              <a:buSzPct val="65000"/>
              <a:buFontTx/>
              <a:buBlip>
                <a:blip r:embed="rId4"/>
              </a:buBlip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Amai! maakt de Vlaming </a:t>
            </a:r>
            <a:r>
              <a:rPr lang="nl-NL" sz="1600" b="1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bewust</a:t>
            </a:r>
            <a:r>
              <a:rPr lang="nl-NL" sz="160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van AI in onze samenleving.</a:t>
            </a:r>
          </a:p>
          <a:p>
            <a:r>
              <a:rPr lang="nl-NL" sz="160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Amai! laat de Vlaming door burgerwetenschap en participatie mee</a:t>
            </a:r>
            <a:r>
              <a:rPr lang="nl-NL" sz="1600" b="1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richting geven aan AI. </a:t>
            </a:r>
            <a:endParaRPr lang="nl-NL" sz="160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r>
              <a:rPr lang="nl-NL" sz="1600">
                <a:solidFill>
                  <a:srgbClr val="444444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Amai! creëert zo een </a:t>
            </a:r>
            <a:r>
              <a:rPr lang="nl-NL" sz="1600" b="1">
                <a:solidFill>
                  <a:srgbClr val="444444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groter maatschappelijk draagvlak voor AI-innovatie </a:t>
            </a:r>
            <a:r>
              <a:rPr lang="nl-NL" sz="1600">
                <a:solidFill>
                  <a:srgbClr val="444444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in Vlaanderen.</a:t>
            </a:r>
            <a:endParaRPr lang="nl-NL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070EC4-43AC-C173-E45C-41C7CA5B04D2}"/>
              </a:ext>
            </a:extLst>
          </p:cNvPr>
          <p:cNvSpPr/>
          <p:nvPr/>
        </p:nvSpPr>
        <p:spPr>
          <a:xfrm>
            <a:off x="0" y="4418910"/>
            <a:ext cx="9144000" cy="71704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817C57-7490-E8DB-A859-17253D429CB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1385" y="4464039"/>
            <a:ext cx="1962615" cy="6505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F4BECB-B9DD-E68B-CA75-D4D76FAD1C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0152" y="4418910"/>
            <a:ext cx="1656488" cy="759720"/>
          </a:xfrm>
          <a:prstGeom prst="rect">
            <a:avLst/>
          </a:prstGeom>
        </p:spPr>
      </p:pic>
      <p:pic>
        <p:nvPicPr>
          <p:cNvPr id="9" name="Picture 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AD40152-BC6C-3F9F-8F66-76586590B1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0508" y="4459586"/>
            <a:ext cx="1476581" cy="67636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A234475A-D08A-87FE-9084-C9C95E7B21D5}"/>
              </a:ext>
            </a:extLst>
          </p:cNvPr>
          <p:cNvSpPr txBox="1">
            <a:spLocks/>
          </p:cNvSpPr>
          <p:nvPr/>
        </p:nvSpPr>
        <p:spPr>
          <a:xfrm>
            <a:off x="366319" y="1016294"/>
            <a:ext cx="4770454" cy="400110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lang="en-US" sz="4800" b="0" i="0" kern="1200" cap="none" baseline="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Gill Sans" panose="020B0502020104020203" pitchFamily="34" charset="-79"/>
              </a:defRPr>
            </a:lvl1pPr>
          </a:lstStyle>
          <a:p>
            <a:r>
              <a:rPr lang="nl-BE" sz="2000" dirty="0">
                <a:solidFill>
                  <a:schemeClr val="tx2"/>
                </a:solidFill>
              </a:rPr>
              <a:t>Maak jouw AI-toekomst mee</a:t>
            </a:r>
            <a:endParaRPr lang="en-GB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054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66DA9-5A23-264B-D318-7A22AF6326E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3991" y="1533568"/>
            <a:ext cx="8580115" cy="569843"/>
          </a:xfrm>
        </p:spPr>
        <p:txBody>
          <a:bodyPr/>
          <a:lstStyle/>
          <a:p>
            <a:r>
              <a:rPr lang="en-GB" sz="2400" dirty="0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Een booster om de impact van je AI-project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te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verhogen</a:t>
            </a:r>
            <a:r>
              <a:rPr lang="en-GB" sz="2400" dirty="0">
                <a:solidFill>
                  <a:schemeClr val="tx1">
                    <a:lumMod val="50000"/>
                  </a:schemeClr>
                </a:solidFill>
                <a:cs typeface="Arial" panose="020B0604020202020204" pitchFamily="34" charset="0"/>
              </a:rPr>
              <a:t> door: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5E6D01B-2EDC-4509-5A94-855FF46D19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33991" y="1857375"/>
            <a:ext cx="8580117" cy="2894327"/>
          </a:xfrm>
        </p:spPr>
        <p:txBody>
          <a:bodyPr>
            <a:normAutofit/>
          </a:bodyPr>
          <a:lstStyle/>
          <a:p>
            <a:r>
              <a:rPr lang="nl-BE" b="1" dirty="0">
                <a:solidFill>
                  <a:schemeClr val="accent1"/>
                </a:solidFill>
              </a:rPr>
              <a:t>Burgerparticipatie</a:t>
            </a:r>
            <a:r>
              <a:rPr lang="nl-BE" dirty="0">
                <a:solidFill>
                  <a:schemeClr val="accent1"/>
                </a:solidFill>
              </a:rPr>
              <a:t> (</a:t>
            </a:r>
            <a:r>
              <a:rPr lang="nl-BE" dirty="0"/>
              <a:t>met impact op het project) </a:t>
            </a:r>
          </a:p>
          <a:p>
            <a:pPr marL="0" indent="0">
              <a:buNone/>
            </a:pPr>
            <a:r>
              <a:rPr lang="nl-BE" b="1" dirty="0"/>
              <a:t>en/of</a:t>
            </a:r>
          </a:p>
          <a:p>
            <a:r>
              <a:rPr lang="nl-BE" b="1" dirty="0">
                <a:solidFill>
                  <a:schemeClr val="tx2"/>
                </a:solidFill>
              </a:rPr>
              <a:t>Dialoog </a:t>
            </a:r>
            <a:r>
              <a:rPr lang="nl-BE" dirty="0"/>
              <a:t>(outreach) met burgers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30.000 euro – middelen besteed voor </a:t>
            </a:r>
            <a:r>
              <a:rPr lang="nl-BE" b="1" dirty="0"/>
              <a:t>15/01/2027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0863011-3FE9-AD67-DEFE-13DD0BB2907D}"/>
              </a:ext>
            </a:extLst>
          </p:cNvPr>
          <p:cNvSpPr txBox="1">
            <a:spLocks/>
          </p:cNvSpPr>
          <p:nvPr/>
        </p:nvSpPr>
        <p:spPr>
          <a:xfrm>
            <a:off x="276668" y="366002"/>
            <a:ext cx="8590663" cy="58477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lang="en-US" sz="4800" b="0" i="0" kern="1200" cap="none" baseline="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Gill Sans" panose="020B0502020104020203" pitchFamily="34" charset="-79"/>
              </a:defRPr>
            </a:lvl1pPr>
          </a:lstStyle>
          <a:p>
            <a:r>
              <a:rPr lang="nl-BE" sz="3200" b="1" dirty="0"/>
              <a:t>Vooraankondiging – amai! impactbooster</a:t>
            </a:r>
            <a:endParaRPr lang="en-GB" sz="3200" b="1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13251D2-5638-0663-EC65-185E9D343A4C}"/>
              </a:ext>
            </a:extLst>
          </p:cNvPr>
          <p:cNvSpPr txBox="1">
            <a:spLocks/>
          </p:cNvSpPr>
          <p:nvPr/>
        </p:nvSpPr>
        <p:spPr>
          <a:xfrm>
            <a:off x="287216" y="826591"/>
            <a:ext cx="8580115" cy="5698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11480" rtl="0" eaLnBrk="1" latinLnBrk="0" hangingPunct="1">
              <a:spcBef>
                <a:spcPct val="20000"/>
              </a:spcBef>
              <a:buClr>
                <a:schemeClr val="tx2"/>
              </a:buClr>
              <a:buSzPct val="100000"/>
              <a:buFontTx/>
              <a:buNone/>
              <a:defRPr sz="28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1pPr>
            <a:lvl2pPr marL="668655" indent="-257175" algn="l" defTabSz="41148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Tx/>
              <a:buBlip>
                <a:blip r:embed="rId2"/>
              </a:buBlip>
              <a:defRPr sz="2000" b="0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2pPr>
            <a:lvl3pPr marL="1028700" indent="-205740" algn="l" defTabSz="411480" rtl="0" eaLnBrk="1" latinLnBrk="0" hangingPunct="1">
              <a:spcBef>
                <a:spcPct val="20000"/>
              </a:spcBef>
              <a:buClr>
                <a:schemeClr val="tx2"/>
              </a:buClr>
              <a:buSzPct val="100000"/>
              <a:buFontTx/>
              <a:buBlip>
                <a:blip r:embed="rId2"/>
              </a:buBlip>
              <a:defRPr sz="1800" b="0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3pPr>
            <a:lvl4pPr marL="1440180" indent="-205740" algn="l" defTabSz="41148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Tx/>
              <a:buBlip>
                <a:blip r:embed="rId2"/>
              </a:buBlip>
              <a:defRPr sz="1800" b="0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4pPr>
            <a:lvl5pPr marL="1851660" indent="-205740" algn="l" defTabSz="411480" rtl="0" eaLnBrk="1" latinLnBrk="0" hangingPunct="1">
              <a:spcBef>
                <a:spcPct val="20000"/>
              </a:spcBef>
              <a:buClr>
                <a:schemeClr val="tx2"/>
              </a:buClr>
              <a:buSzPct val="100000"/>
              <a:buFontTx/>
              <a:buBlip>
                <a:blip r:embed="rId2"/>
              </a:buBlip>
              <a:defRPr sz="1800" b="0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000" b="1" dirty="0">
                <a:solidFill>
                  <a:schemeClr val="bg1">
                    <a:lumMod val="85000"/>
                  </a:schemeClr>
                </a:solidFill>
              </a:rPr>
              <a:t>Modaliteiten in afwachting van formele goedkeuring</a:t>
            </a:r>
            <a:endParaRPr lang="en-GB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1DE972-1DF6-5E0D-E5DD-A40694A8715B}"/>
              </a:ext>
            </a:extLst>
          </p:cNvPr>
          <p:cNvSpPr/>
          <p:nvPr/>
        </p:nvSpPr>
        <p:spPr>
          <a:xfrm>
            <a:off x="7438144" y="3276280"/>
            <a:ext cx="1637159" cy="1867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90462D8-7019-F28F-771E-727F74DCB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7257" y="4316908"/>
            <a:ext cx="923413" cy="923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542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9D54E52-B1DB-DB5C-4F50-67533A33FC2E}"/>
              </a:ext>
            </a:extLst>
          </p:cNvPr>
          <p:cNvSpPr/>
          <p:nvPr/>
        </p:nvSpPr>
        <p:spPr>
          <a:xfrm>
            <a:off x="7438144" y="3276280"/>
            <a:ext cx="1637159" cy="1867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8F09F1-DBBF-EA99-5E93-AFB0338E6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179" y="4340830"/>
            <a:ext cx="899491" cy="89949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70C30-53AC-9DEC-9478-0D9F502E60D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14208" y="2172881"/>
            <a:ext cx="8580117" cy="2664874"/>
          </a:xfrm>
        </p:spPr>
        <p:txBody>
          <a:bodyPr>
            <a:normAutofit lnSpcReduction="10000"/>
          </a:bodyPr>
          <a:lstStyle/>
          <a:p>
            <a:r>
              <a:rPr lang="nl-BE" dirty="0"/>
              <a:t>Betekenisvolle burgerparticipatie</a:t>
            </a:r>
          </a:p>
          <a:p>
            <a:pPr lvl="1"/>
            <a:r>
              <a:rPr lang="nl-BE" dirty="0"/>
              <a:t> Burgers beïnvloeden effectief het project</a:t>
            </a:r>
          </a:p>
          <a:p>
            <a:r>
              <a:rPr lang="nl-BE" dirty="0"/>
              <a:t>Outreach gericht op: </a:t>
            </a:r>
          </a:p>
          <a:p>
            <a:pPr lvl="1"/>
            <a:r>
              <a:rPr lang="nl-BE" dirty="0"/>
              <a:t>Inzicht,</a:t>
            </a:r>
            <a:r>
              <a:rPr lang="nl-BE" b="1" dirty="0"/>
              <a:t> </a:t>
            </a:r>
            <a:r>
              <a:rPr lang="nl-BE" dirty="0"/>
              <a:t>begrip en maatschappelijke verankering</a:t>
            </a:r>
          </a:p>
          <a:p>
            <a:pPr marL="411480" lvl="1" indent="0">
              <a:buNone/>
            </a:pPr>
            <a:endParaRPr lang="nl-BE" dirty="0"/>
          </a:p>
          <a:p>
            <a:pPr marL="0" indent="0">
              <a:buNone/>
            </a:pPr>
            <a:r>
              <a:rPr lang="nl-BE" dirty="0"/>
              <a:t>Hierbij is ondersteuning vanuit amai!-team:</a:t>
            </a:r>
            <a:br>
              <a:rPr lang="nl-BE" dirty="0"/>
            </a:br>
            <a:r>
              <a:rPr lang="nl-BE" dirty="0"/>
              <a:t>Inhoudelijke invulling, inzetbaarheid en herbruikbaarheid</a:t>
            </a:r>
          </a:p>
          <a:p>
            <a:pPr lvl="1"/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2457F-8F04-B741-8450-5BDEC3A068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14208" y="1518779"/>
            <a:ext cx="8580115" cy="569843"/>
          </a:xfrm>
        </p:spPr>
        <p:txBody>
          <a:bodyPr/>
          <a:lstStyle/>
          <a:p>
            <a:r>
              <a:rPr lang="nl-BE" b="1" dirty="0"/>
              <a:t>Wat? Burgerparticipatie of </a:t>
            </a:r>
            <a:r>
              <a:rPr lang="nl-BE" b="1" dirty="0" err="1"/>
              <a:t>outreach</a:t>
            </a:r>
            <a:endParaRPr lang="en-GB" b="1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F79A45B-278A-9CCC-764D-B03688E5464A}"/>
              </a:ext>
            </a:extLst>
          </p:cNvPr>
          <p:cNvSpPr txBox="1">
            <a:spLocks/>
          </p:cNvSpPr>
          <p:nvPr/>
        </p:nvSpPr>
        <p:spPr>
          <a:xfrm>
            <a:off x="276668" y="473415"/>
            <a:ext cx="8590663" cy="584775"/>
          </a:xfrm>
          <a:prstGeom prst="rect">
            <a:avLst/>
          </a:prstGeom>
        </p:spPr>
        <p:txBody>
          <a:bodyPr vert="horz" wrap="square" lIns="91440" tIns="45720" rIns="91440" bIns="45720" rtlCol="0" anchor="b" anchorCtr="0">
            <a:spAutoFit/>
          </a:bodyPr>
          <a:lstStyle>
            <a:lvl1pPr algn="l" defTabSz="411480" rtl="0" eaLnBrk="1" latinLnBrk="0" hangingPunct="1">
              <a:spcBef>
                <a:spcPct val="0"/>
              </a:spcBef>
              <a:buNone/>
              <a:defRPr lang="en-US" sz="4800" b="0" i="0" kern="1200" cap="none" baseline="0">
                <a:solidFill>
                  <a:schemeClr val="bg2"/>
                </a:solidFill>
                <a:latin typeface="Arial" panose="020B0604020202020204" pitchFamily="34" charset="0"/>
                <a:ea typeface="+mj-ea"/>
                <a:cs typeface="Gill Sans" panose="020B0502020104020203" pitchFamily="34" charset="-79"/>
              </a:defRPr>
            </a:lvl1pPr>
          </a:lstStyle>
          <a:p>
            <a:r>
              <a:rPr lang="nl-BE" sz="3200" b="1" dirty="0"/>
              <a:t>Vooraankondiging – amai! impactbooster</a:t>
            </a:r>
            <a:endParaRPr lang="en-GB" sz="3200" b="1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7908DFC0-B3C2-E8D2-8C79-0FE443B8AF05}"/>
              </a:ext>
            </a:extLst>
          </p:cNvPr>
          <p:cNvSpPr txBox="1">
            <a:spLocks/>
          </p:cNvSpPr>
          <p:nvPr/>
        </p:nvSpPr>
        <p:spPr>
          <a:xfrm>
            <a:off x="287216" y="934004"/>
            <a:ext cx="8580115" cy="56984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11480" rtl="0" eaLnBrk="1" latinLnBrk="0" hangingPunct="1">
              <a:spcBef>
                <a:spcPct val="20000"/>
              </a:spcBef>
              <a:buClr>
                <a:schemeClr val="tx2"/>
              </a:buClr>
              <a:buSzPct val="100000"/>
              <a:buFontTx/>
              <a:buNone/>
              <a:defRPr sz="2800" b="0" i="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1pPr>
            <a:lvl2pPr marL="668655" indent="-257175" algn="l" defTabSz="41148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Tx/>
              <a:buBlip>
                <a:blip r:embed="rId4"/>
              </a:buBlip>
              <a:defRPr sz="2000" b="0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2pPr>
            <a:lvl3pPr marL="1028700" indent="-205740" algn="l" defTabSz="411480" rtl="0" eaLnBrk="1" latinLnBrk="0" hangingPunct="1">
              <a:spcBef>
                <a:spcPct val="20000"/>
              </a:spcBef>
              <a:buClr>
                <a:schemeClr val="tx2"/>
              </a:buClr>
              <a:buSzPct val="100000"/>
              <a:buFontTx/>
              <a:buBlip>
                <a:blip r:embed="rId4"/>
              </a:buBlip>
              <a:defRPr sz="1800" b="0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3pPr>
            <a:lvl4pPr marL="1440180" indent="-205740" algn="l" defTabSz="41148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Tx/>
              <a:buBlip>
                <a:blip r:embed="rId4"/>
              </a:buBlip>
              <a:defRPr sz="1800" b="0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4pPr>
            <a:lvl5pPr marL="1851660" indent="-205740" algn="l" defTabSz="411480" rtl="0" eaLnBrk="1" latinLnBrk="0" hangingPunct="1">
              <a:spcBef>
                <a:spcPct val="20000"/>
              </a:spcBef>
              <a:buClr>
                <a:schemeClr val="tx2"/>
              </a:buClr>
              <a:buSzPct val="100000"/>
              <a:buFontTx/>
              <a:buBlip>
                <a:blip r:embed="rId4"/>
              </a:buBlip>
              <a:defRPr sz="1800" b="0" i="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Gill Sans" panose="020B0502020104020203" pitchFamily="34" charset="-79"/>
              </a:defRPr>
            </a:lvl5pPr>
            <a:lvl6pPr marL="226314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67462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08610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7580" indent="-205740" algn="l" defTabSz="41148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000" b="1" dirty="0">
                <a:solidFill>
                  <a:schemeClr val="bg1">
                    <a:lumMod val="85000"/>
                  </a:schemeClr>
                </a:solidFill>
              </a:rPr>
              <a:t>Modaliteiten in afwachting van formele goedkeuring</a:t>
            </a:r>
            <a:endParaRPr lang="en-GB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53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C85E8B0-60D1-C9C2-AC15-461E6EA8E0A6}"/>
              </a:ext>
            </a:extLst>
          </p:cNvPr>
          <p:cNvSpPr/>
          <p:nvPr/>
        </p:nvSpPr>
        <p:spPr>
          <a:xfrm>
            <a:off x="7438144" y="3276280"/>
            <a:ext cx="1637159" cy="1867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258177-EA46-B35A-8025-DEDE34C1C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9511" y="4349162"/>
            <a:ext cx="891159" cy="8911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9302CC-C930-E0A2-F426-4CA351174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443" y="489836"/>
            <a:ext cx="8590663" cy="584775"/>
          </a:xfrm>
        </p:spPr>
        <p:txBody>
          <a:bodyPr/>
          <a:lstStyle/>
          <a:p>
            <a:r>
              <a:rPr lang="nl-BE" sz="3200" b="1" dirty="0"/>
              <a:t>Vooraankondiging – amai! impactbooster</a:t>
            </a:r>
            <a:endParaRPr lang="en-GB" sz="32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34E27-F52D-9E4D-7FC4-653BDC081E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3991" y="950425"/>
            <a:ext cx="8580115" cy="569843"/>
          </a:xfrm>
        </p:spPr>
        <p:txBody>
          <a:bodyPr/>
          <a:lstStyle/>
          <a:p>
            <a:r>
              <a:rPr lang="nl-BE" sz="2000" b="1" dirty="0">
                <a:solidFill>
                  <a:schemeClr val="bg1">
                    <a:lumMod val="85000"/>
                  </a:schemeClr>
                </a:solidFill>
              </a:rPr>
              <a:t>Modaliteiten in afwachting van formele goedkeuring</a:t>
            </a:r>
            <a:endParaRPr lang="en-GB" sz="20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054183A-B54C-C15F-044A-2682F709C7C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333989" y="1773382"/>
            <a:ext cx="8580117" cy="3126504"/>
          </a:xfrm>
        </p:spPr>
        <p:txBody>
          <a:bodyPr>
            <a:normAutofit fontScale="92500"/>
          </a:bodyPr>
          <a:lstStyle/>
          <a:p>
            <a:r>
              <a:rPr lang="nl-BE" dirty="0"/>
              <a:t>Goedgekeurde, lopende of net afgelopen Vlaamse AI-projecten </a:t>
            </a:r>
          </a:p>
          <a:p>
            <a:pPr lvl="1"/>
            <a:r>
              <a:rPr lang="nl-BE" dirty="0"/>
              <a:t>Het gaat om </a:t>
            </a:r>
            <a:r>
              <a:rPr lang="nl-BE" b="1" dirty="0"/>
              <a:t>TETRA / COOCK+ / SBO / PWO / Landbouwtrajecten</a:t>
            </a:r>
          </a:p>
          <a:p>
            <a:r>
              <a:rPr lang="nl-BE" dirty="0"/>
              <a:t>30.000 euro – geen cofinanciering – middelen besteed voor 15/01/2027 – advies max 1/3 personeelskost</a:t>
            </a:r>
          </a:p>
          <a:p>
            <a:r>
              <a:rPr lang="nl-BE" dirty="0"/>
              <a:t>Open loket: first come, first served – 5 trajecten in 2026</a:t>
            </a:r>
          </a:p>
          <a:p>
            <a:r>
              <a:rPr lang="nl-BE" dirty="0"/>
              <a:t>Start datum: </a:t>
            </a:r>
            <a:r>
              <a:rPr lang="nl-BE" dirty="0">
                <a:highlight>
                  <a:srgbClr val="FFFF00"/>
                </a:highlight>
              </a:rPr>
              <a:t>coming soon! – vooropgesteld wordt  xxx</a:t>
            </a:r>
          </a:p>
          <a:p>
            <a:r>
              <a:rPr lang="nl-BE" dirty="0"/>
              <a:t>Lichte snelle procedure, beperkte rapportering, lump sum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725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F6D1901-012E-EE47-9AA5-CD41C6E8AE9C}"/>
              </a:ext>
            </a:extLst>
          </p:cNvPr>
          <p:cNvSpPr/>
          <p:nvPr/>
        </p:nvSpPr>
        <p:spPr>
          <a:xfrm>
            <a:off x="7438145" y="61472"/>
            <a:ext cx="1637159" cy="1867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6290E-7589-4FC4-7CA6-FFE6878F6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Contact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B7A911-E289-0C71-131F-CD5C531894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84023" y="833438"/>
            <a:ext cx="4002677" cy="3475037"/>
          </a:xfrm>
        </p:spPr>
        <p:txBody>
          <a:bodyPr/>
          <a:lstStyle/>
          <a:p>
            <a:pPr marL="0" indent="0">
              <a:buNone/>
            </a:pPr>
            <a:r>
              <a:rPr lang="nl-NL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https://amai.vlaanderen</a:t>
            </a:r>
            <a:r>
              <a:rPr lang="nl-NL">
                <a:solidFill>
                  <a:schemeClr val="tx2"/>
                </a:solidFill>
              </a:rPr>
              <a:t> </a:t>
            </a:r>
          </a:p>
          <a:p>
            <a:pPr marL="0" indent="0">
              <a:buNone/>
            </a:pPr>
            <a:r>
              <a:rPr lang="nl-NL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info@amai.vlaanderen</a:t>
            </a:r>
            <a:endParaRPr lang="nl-NL">
              <a:solidFill>
                <a:schemeClr val="tx2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5DD80B-16DA-4CFB-7D2C-009F57111C39}"/>
              </a:ext>
            </a:extLst>
          </p:cNvPr>
          <p:cNvSpPr/>
          <p:nvPr/>
        </p:nvSpPr>
        <p:spPr>
          <a:xfrm>
            <a:off x="7438144" y="3276280"/>
            <a:ext cx="1637159" cy="1867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F45BA8-C5E4-5FDA-1D59-DCF349B6AB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863" y="4348514"/>
            <a:ext cx="891807" cy="89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45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imec 2021 generic">
  <a:themeElements>
    <a:clrScheme name="amai">
      <a:dk1>
        <a:srgbClr val="4A4A4A"/>
      </a:dk1>
      <a:lt1>
        <a:srgbClr val="FFFFFF"/>
      </a:lt1>
      <a:dk2>
        <a:srgbClr val="530084"/>
      </a:dk2>
      <a:lt2>
        <a:srgbClr val="6FBFB5"/>
      </a:lt2>
      <a:accent1>
        <a:srgbClr val="530084"/>
      </a:accent1>
      <a:accent2>
        <a:srgbClr val="1DA08D"/>
      </a:accent2>
      <a:accent3>
        <a:srgbClr val="FCEA10"/>
      </a:accent3>
      <a:accent4>
        <a:srgbClr val="47BCC9"/>
      </a:accent4>
      <a:accent5>
        <a:srgbClr val="F39200"/>
      </a:accent5>
      <a:accent6>
        <a:srgbClr val="008A9F"/>
      </a:accent6>
      <a:hlink>
        <a:srgbClr val="6FBFB5"/>
      </a:hlink>
      <a:folHlink>
        <a:srgbClr val="1DA08D"/>
      </a:folHlink>
    </a:clrScheme>
    <a:fontScheme name="amai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6"/>
            </a:gs>
            <a:gs pos="60000">
              <a:schemeClr val="tx2"/>
            </a:gs>
          </a:gsLst>
          <a:lin ang="2700000" scaled="0"/>
        </a:gradFill>
        <a:ln>
          <a:noFill/>
        </a:ln>
        <a:effectLst/>
      </a:spPr>
      <a:bodyPr rtlCol="0" anchor="ctr"/>
      <a:lstStyle>
        <a:defPPr algn="ctr">
          <a:defRPr sz="140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3175" cmpd="sng"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12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imec 2021 generic" id="{72757309-472F-954A-9C39-C2963272768C}" vid="{D2EB441C-F1C9-6948-ACC6-8833237756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46f3bf-080c-4f7b-a072-249daaa91afe" xsi:nil="true"/>
    <lcf76f155ced4ddcb4097134ff3c332f xmlns="8483e8dc-5d39-44b1-9be5-a68a1841acc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96125C444199448F8D492C0F2F7D52" ma:contentTypeVersion="19" ma:contentTypeDescription="Create a new document." ma:contentTypeScope="" ma:versionID="0c89ad327589bb293f2a2228dcd5f98d">
  <xsd:schema xmlns:xsd="http://www.w3.org/2001/XMLSchema" xmlns:xs="http://www.w3.org/2001/XMLSchema" xmlns:p="http://schemas.microsoft.com/office/2006/metadata/properties" xmlns:ns2="8483e8dc-5d39-44b1-9be5-a68a1841acc3" xmlns:ns3="a046f3bf-080c-4f7b-a072-249daaa91afe" targetNamespace="http://schemas.microsoft.com/office/2006/metadata/properties" ma:root="true" ma:fieldsID="fab7999ef618a2c475fd75456d6e9ff6" ns2:_="" ns3:_="">
    <xsd:import namespace="8483e8dc-5d39-44b1-9be5-a68a1841acc3"/>
    <xsd:import namespace="a046f3bf-080c-4f7b-a072-249daaa91a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83e8dc-5d39-44b1-9be5-a68a1841ac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0a49bc4-c9e0-412a-b7e2-852193553b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46f3bf-080c-4f7b-a072-249daaa91af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4118ab0-db81-4ca7-acb1-5d085f4d7666}" ma:internalName="TaxCatchAll" ma:showField="CatchAllData" ma:web="a046f3bf-080c-4f7b-a072-249daaa91a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283564-CA01-43AF-B775-8C3B02ADEECA}">
  <ds:schemaRefs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a046f3bf-080c-4f7b-a072-249daaa91afe"/>
    <ds:schemaRef ds:uri="8483e8dc-5d39-44b1-9be5-a68a1841acc3"/>
  </ds:schemaRefs>
</ds:datastoreItem>
</file>

<file path=customXml/itemProps2.xml><?xml version="1.0" encoding="utf-8"?>
<ds:datastoreItem xmlns:ds="http://schemas.openxmlformats.org/officeDocument/2006/customXml" ds:itemID="{35126C17-EB5A-4F8F-AC48-626F4160CC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8EB44B-0880-4033-B7DF-3F039F11BD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83e8dc-5d39-44b1-9be5-a68a1841acc3"/>
    <ds:schemaRef ds:uri="a046f3bf-080c-4f7b-a072-249daaa91a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852</TotalTime>
  <Words>438</Words>
  <Application>Microsoft Macintosh PowerPoint</Application>
  <PresentationFormat>On-screen Show (16:9)</PresentationFormat>
  <Paragraphs>54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imec 2021 generic</vt:lpstr>
      <vt:lpstr>PowerPoint Presentation</vt:lpstr>
      <vt:lpstr>Amai!</vt:lpstr>
      <vt:lpstr>PowerPoint Presentation</vt:lpstr>
      <vt:lpstr>PowerPoint Presentation</vt:lpstr>
      <vt:lpstr>Vooraankondiging – amai! impactbooster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Meire (RVO SOCIETY)</dc:creator>
  <cp:lastModifiedBy>Pieter Duysburgh</cp:lastModifiedBy>
  <cp:revision>4</cp:revision>
  <dcterms:created xsi:type="dcterms:W3CDTF">2021-03-23T15:06:37Z</dcterms:created>
  <dcterms:modified xsi:type="dcterms:W3CDTF">2026-06-16T14:03:26Z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02d096a-b9c6-47d3-a057-0331d74161ec_Enabled">
    <vt:lpwstr>true</vt:lpwstr>
  </property>
  <property fmtid="{D5CDD505-2E9C-101B-9397-08002B2CF9AE}" pid="3" name="MSIP_Label_902d096a-b9c6-47d3-a057-0331d74161ec_SetDate">
    <vt:lpwstr>2021-03-24T09:33:09Z</vt:lpwstr>
  </property>
  <property fmtid="{D5CDD505-2E9C-101B-9397-08002B2CF9AE}" pid="4" name="MSIP_Label_902d096a-b9c6-47d3-a057-0331d74161ec_Method">
    <vt:lpwstr>Privileged</vt:lpwstr>
  </property>
  <property fmtid="{D5CDD505-2E9C-101B-9397-08002B2CF9AE}" pid="5" name="MSIP_Label_902d096a-b9c6-47d3-a057-0331d74161ec_Name">
    <vt:lpwstr>Confidential - General - Unmarked</vt:lpwstr>
  </property>
  <property fmtid="{D5CDD505-2E9C-101B-9397-08002B2CF9AE}" pid="6" name="MSIP_Label_902d096a-b9c6-47d3-a057-0331d74161ec_SiteId">
    <vt:lpwstr>a72d5a72-25ee-40f0-9bd1-067cb5b770d4</vt:lpwstr>
  </property>
  <property fmtid="{D5CDD505-2E9C-101B-9397-08002B2CF9AE}" pid="7" name="MSIP_Label_902d096a-b9c6-47d3-a057-0331d74161ec_ActionId">
    <vt:lpwstr>6cacd0d0-e846-4a68-98e1-18acc32325f7</vt:lpwstr>
  </property>
  <property fmtid="{D5CDD505-2E9C-101B-9397-08002B2CF9AE}" pid="8" name="MSIP_Label_902d096a-b9c6-47d3-a057-0331d74161ec_ContentBits">
    <vt:lpwstr>0</vt:lpwstr>
  </property>
  <property fmtid="{D5CDD505-2E9C-101B-9397-08002B2CF9AE}" pid="9" name="ContentTypeId">
    <vt:lpwstr>0x010100BE96125C444199448F8D492C0F2F7D52</vt:lpwstr>
  </property>
  <property fmtid="{D5CDD505-2E9C-101B-9397-08002B2CF9AE}" pid="10" name="MediaServiceImageTags">
    <vt:lpwstr/>
  </property>
</Properties>
</file>