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0_1EA3C41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F5BAAE-305C-8B32-DEC4-55344FA51AE7}" name="tom.duchamps" initials="to" userId="S::tom.duchamps_pxl.be#ext#@vlaamsehogescholenraad.onmicrosoft.com::7685eeab-b20b-4bd1-aa7f-1302aecafb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9B2015-5022-4377-A4E4-52816948E63B}" v="2" dt="2023-02-22T15:12:07.457"/>
    <p1510:client id="{EFA8339E-8BF0-43D1-81E5-7FE46343968D}" v="6" dt="2023-02-22T16:10:42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7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.duchamps" userId="S::tom.duchamps_pxl.be#ext#@vlaamsehogescholenraad.onmicrosoft.com::7685eeab-b20b-4bd1-aa7f-1302aecafb72" providerId="AD" clId="Web-{459B2015-5022-4377-A4E4-52816948E63B}"/>
    <pc:docChg chg="mod">
      <pc:chgData name="tom.duchamps" userId="S::tom.duchamps_pxl.be#ext#@vlaamsehogescholenraad.onmicrosoft.com::7685eeab-b20b-4bd1-aa7f-1302aecafb72" providerId="AD" clId="Web-{459B2015-5022-4377-A4E4-52816948E63B}" dt="2023-02-22T15:12:07.457" v="1"/>
      <pc:docMkLst>
        <pc:docMk/>
      </pc:docMkLst>
      <pc:sldChg chg="addCm">
        <pc:chgData name="tom.duchamps" userId="S::tom.duchamps_pxl.be#ext#@vlaamsehogescholenraad.onmicrosoft.com::7685eeab-b20b-4bd1-aa7f-1302aecafb72" providerId="AD" clId="Web-{459B2015-5022-4377-A4E4-52816948E63B}" dt="2023-02-22T15:12:07.457" v="1"/>
        <pc:sldMkLst>
          <pc:docMk/>
          <pc:sldMk cId="514049051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tom.duchamps" userId="S::tom.duchamps_pxl.be#ext#@vlaamsehogescholenraad.onmicrosoft.com::7685eeab-b20b-4bd1-aa7f-1302aecafb72" providerId="AD" clId="Web-{459B2015-5022-4377-A4E4-52816948E63B}" dt="2023-02-22T15:12:07.457" v="1"/>
              <pc2:cmMkLst xmlns:pc2="http://schemas.microsoft.com/office/powerpoint/2019/9/main/command">
                <pc:docMk/>
                <pc:sldMk cId="514049051" sldId="256"/>
                <pc2:cmMk id="{2A07AB0A-33DD-4FA9-8DC8-B1C966D42F0B}"/>
              </pc2:cmMkLst>
            </pc226:cmChg>
          </p:ext>
        </pc:extLst>
      </pc:sldChg>
    </pc:docChg>
  </pc:docChgLst>
  <pc:docChgLst>
    <pc:chgData name="tom.duchamps" userId="S::tom.duchamps_pxl.be#ext#@vlaamsehogescholenraad.onmicrosoft.com::7685eeab-b20b-4bd1-aa7f-1302aecafb72" providerId="AD" clId="Web-{EFA8339E-8BF0-43D1-81E5-7FE46343968D}"/>
    <pc:docChg chg="modSld">
      <pc:chgData name="tom.duchamps" userId="S::tom.duchamps_pxl.be#ext#@vlaamsehogescholenraad.onmicrosoft.com::7685eeab-b20b-4bd1-aa7f-1302aecafb72" providerId="AD" clId="Web-{EFA8339E-8BF0-43D1-81E5-7FE46343968D}" dt="2023-02-22T16:10:42.557" v="5"/>
      <pc:docMkLst>
        <pc:docMk/>
      </pc:docMkLst>
      <pc:sldChg chg="addSp modSp modCm">
        <pc:chgData name="tom.duchamps" userId="S::tom.duchamps_pxl.be#ext#@vlaamsehogescholenraad.onmicrosoft.com::7685eeab-b20b-4bd1-aa7f-1302aecafb72" providerId="AD" clId="Web-{EFA8339E-8BF0-43D1-81E5-7FE46343968D}" dt="2023-02-22T16:10:42.557" v="5"/>
        <pc:sldMkLst>
          <pc:docMk/>
          <pc:sldMk cId="514049051" sldId="256"/>
        </pc:sldMkLst>
        <pc:spChg chg="add mod">
          <ac:chgData name="tom.duchamps" userId="S::tom.duchamps_pxl.be#ext#@vlaamsehogescholenraad.onmicrosoft.com::7685eeab-b20b-4bd1-aa7f-1302aecafb72" providerId="AD" clId="Web-{EFA8339E-8BF0-43D1-81E5-7FE46343968D}" dt="2023-02-22T16:10:24.260" v="2"/>
          <ac:spMkLst>
            <pc:docMk/>
            <pc:sldMk cId="514049051" sldId="256"/>
            <ac:spMk id="6" creationId="{4E2FC7A3-29F2-F3CE-A6BA-531A5F39C393}"/>
          </ac:spMkLst>
        </pc:spChg>
        <pc:spChg chg="add mod">
          <ac:chgData name="tom.duchamps" userId="S::tom.duchamps_pxl.be#ext#@vlaamsehogescholenraad.onmicrosoft.com::7685eeab-b20b-4bd1-aa7f-1302aecafb72" providerId="AD" clId="Web-{EFA8339E-8BF0-43D1-81E5-7FE46343968D}" dt="2023-02-22T16:10:27.072" v="4"/>
          <ac:spMkLst>
            <pc:docMk/>
            <pc:sldMk cId="514049051" sldId="256"/>
            <ac:spMk id="7" creationId="{BB7C942A-1F75-60CC-4C34-303744BF4D7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om.duchamps" userId="S::tom.duchamps_pxl.be#ext#@vlaamsehogescholenraad.onmicrosoft.com::7685eeab-b20b-4bd1-aa7f-1302aecafb72" providerId="AD" clId="Web-{EFA8339E-8BF0-43D1-81E5-7FE46343968D}" dt="2023-02-22T16:10:42.557" v="5"/>
              <pc2:cmMkLst xmlns:pc2="http://schemas.microsoft.com/office/powerpoint/2019/9/main/command">
                <pc:docMk/>
                <pc:sldMk cId="514049051" sldId="256"/>
                <pc2:cmMk id="{2A07AB0A-33DD-4FA9-8DC8-B1C966D42F0B}"/>
              </pc2:cmMkLst>
            </pc226:cmChg>
          </p:ext>
        </pc:extLst>
      </pc:sldChg>
    </pc:docChg>
  </pc:docChgLst>
</pc:chgInfo>
</file>

<file path=ppt/comments/modernComment_100_1EA3C4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A07AB0A-33DD-4FA9-8DC8-B1C966D42F0B}" authorId="{82F5BAAE-305C-8B32-DEC4-55344FA51AE7}" created="2023-02-22T15:12:07.457">
    <pc:sldMkLst xmlns:pc="http://schemas.microsoft.com/office/powerpoint/2013/main/command">
      <pc:docMk/>
      <pc:sldMk cId="514049051" sldId="256"/>
    </pc:sldMkLst>
    <p188:txBody>
      <a:bodyPr/>
      <a:lstStyle/>
      <a:p>
        <a:r>
          <a:rPr lang="nl-NL"/>
          <a:t>Dit is een document dat geselecteerd is voor de database Vakdidactiek. Wil je nog meer van deze praktijkvoorbeelden? Ga dan naar https://www.vlaamsehogescholenraad.be/nl/vakdidactiek 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E7D6A-EAB4-423E-89B6-25108E9ED984}" type="datetimeFigureOut">
              <a:rPr lang="nl-BE" smtClean="0"/>
              <a:t>22/02/2023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E1BAE-A89B-4F60-B29A-7F0D2AC898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725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6F30-CB32-470F-8480-42B9C481370A}" type="datetime1">
              <a:rPr lang="nl-BE" smtClean="0"/>
              <a:t>22/02/2023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309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21B4-DF44-450D-B234-6214A7117828}" type="datetime1">
              <a:rPr lang="nl-BE" smtClean="0"/>
              <a:t>22/02/2023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1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CC35-D4C9-4668-81D4-A577ECB3B74B}" type="datetime1">
              <a:rPr lang="nl-BE" smtClean="0"/>
              <a:t>22/02/2023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701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76278-D8A2-4D69-BEA2-7579E1949792}" type="datetime1">
              <a:rPr lang="nl-BE" smtClean="0"/>
              <a:t>22/02/2023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527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D42F-148D-4429-A187-044B8AC21AC5}" type="datetime1">
              <a:rPr lang="nl-BE" smtClean="0"/>
              <a:t>22/02/2023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825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506DA-1776-4AEA-8118-A21C27DD623F}" type="datetime1">
              <a:rPr lang="nl-BE" smtClean="0"/>
              <a:t>22/02/2023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887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4BFD-5D66-4DEA-AA2A-BF0146D0DE82}" type="datetime1">
              <a:rPr lang="nl-BE" smtClean="0"/>
              <a:t>22/02/2023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391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B8436-0B05-4683-BD2E-2736CD20F0C2}" type="datetime1">
              <a:rPr lang="nl-BE" smtClean="0"/>
              <a:t>22/02/2023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388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7867-5A08-4951-B8DC-A71D1A6E0D95}" type="datetime1">
              <a:rPr lang="nl-BE" smtClean="0"/>
              <a:t>22/02/2023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844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07D3-B421-4F82-96FA-70AA896E0EF1}" type="datetime1">
              <a:rPr lang="nl-BE" smtClean="0"/>
              <a:t>22/02/2023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727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6E1C-923D-4F9F-AAA6-291B005D23EB}" type="datetime1">
              <a:rPr lang="nl-BE" smtClean="0"/>
              <a:t>22/02/2023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90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704D1-C3C0-4C93-94F5-0142BEB9E166}" type="datetime1">
              <a:rPr lang="nl-BE" smtClean="0"/>
              <a:t>22/02/2023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gemaakt door: de Baets L.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4475-A209-4C5F-8FAD-1B071E6F79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466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vlaamsehogescholenraad.be/nl/vakdidactiek" TargetMode="External"/><Relationship Id="rId2" Type="http://schemas.microsoft.com/office/2018/10/relationships/comments" Target="../comments/modernComment_100_1EA3C41B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8.wav"/><Relationship Id="rId7" Type="http://schemas.openxmlformats.org/officeDocument/2006/relationships/image" Target="../media/image11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wav"/><Relationship Id="rId7" Type="http://schemas.openxmlformats.org/officeDocument/2006/relationships/image" Target="../media/image1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7" Type="http://schemas.openxmlformats.org/officeDocument/2006/relationships/image" Target="../media/image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6.wav"/><Relationship Id="rId7" Type="http://schemas.openxmlformats.org/officeDocument/2006/relationships/image" Target="../media/image8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6" y="4118234"/>
            <a:ext cx="2319550" cy="1944216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6" t="15580" r="8188" b="16852"/>
          <a:stretch/>
        </p:blipFill>
        <p:spPr bwMode="auto">
          <a:xfrm>
            <a:off x="467544" y="332656"/>
            <a:ext cx="2448272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noAutofit/>
          </a:bodyPr>
          <a:lstStyle/>
          <a:p>
            <a:r>
              <a:rPr lang="nl-BE" sz="6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Kwaliteit en lasfouten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63" y="332656"/>
            <a:ext cx="269417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22" y="4118233"/>
            <a:ext cx="2585467" cy="192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gemaakt door: de </a:t>
            </a:r>
            <a:r>
              <a:rPr lang="nl-BE" dirty="0" err="1"/>
              <a:t>Baets</a:t>
            </a:r>
            <a:r>
              <a:rPr lang="nl-BE" dirty="0"/>
              <a:t> L. alle </a:t>
            </a:r>
            <a:r>
              <a:rPr lang="nl-BE"/>
              <a:t>rechten voorbehouden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2FC7A3-29F2-F3CE-A6BA-531A5F39C393}"/>
              </a:ext>
            </a:extLst>
          </p:cNvPr>
          <p:cNvSpPr txBox="1"/>
          <p:nvPr/>
        </p:nvSpPr>
        <p:spPr>
          <a:xfrm>
            <a:off x="3200400" y="3200400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rgbClr val="333333"/>
                </a:solidFill>
                <a:latin typeface="Segoe UI"/>
                <a:ea typeface="Segoe UI"/>
                <a:cs typeface="Segoe UI"/>
              </a:rPr>
              <a:t>Dit is een document dat geselecteerd is voor de database Vakdidactiek. Wil je nog meer van deze praktijkvoorbeelden? Ga dan naar </a:t>
            </a:r>
            <a:r>
              <a:rPr lang="nl-NL">
                <a:solidFill>
                  <a:srgbClr val="0000EE"/>
                </a:solidFill>
                <a:latin typeface="Segoe UI"/>
                <a:ea typeface="Segoe UI"/>
                <a:cs typeface="Segoe UI"/>
                <a:hlinkClick r:id="rId7" tooltip="https://www.vlaamsehogescholenraad.be/nl/vakdidactiek"/>
              </a:rPr>
              <a:t>Vakdidactiek Overview | De Vlaamse Hogescholenraad</a:t>
            </a:r>
            <a:r>
              <a:rPr lang="nl-NL">
                <a:solidFill>
                  <a:srgbClr val="333333"/>
                </a:solidFill>
                <a:latin typeface="Segoe UI"/>
                <a:ea typeface="Segoe UI"/>
                <a:cs typeface="Segoe UI"/>
              </a:rPr>
              <a:t> .</a:t>
            </a:r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7C942A-1F75-60CC-4C34-303744BF4D75}"/>
              </a:ext>
            </a:extLst>
          </p:cNvPr>
          <p:cNvSpPr txBox="1"/>
          <p:nvPr/>
        </p:nvSpPr>
        <p:spPr>
          <a:xfrm>
            <a:off x="3200400" y="3200400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Segoe UI"/>
                <a:cs typeface="Segoe UI"/>
              </a:rPr>
              <a:t>Dit is een document dat geselecteerd is voor de database Vakdidactiek. Wil je nog meer van deze praktijkvoorbeelden? Ga dan naar </a:t>
            </a:r>
            <a:r>
              <a:rPr lang="en-US">
                <a:solidFill>
                  <a:srgbClr val="0000EE"/>
                </a:solidFill>
                <a:latin typeface="Segoe UI"/>
                <a:cs typeface="Segoe UI"/>
                <a:hlinkClick r:id="rId7" tooltip="https://www.vlaamsehogescholenraad.be/nl/vakdidactiek"/>
              </a:rPr>
              <a:t>Vakdidactiek Overview | De Vlaamse Hogescholenraad</a:t>
            </a:r>
            <a:r>
              <a:rPr lang="en-US">
                <a:solidFill>
                  <a:srgbClr val="333333"/>
                </a:solidFill>
                <a:latin typeface="Segoe UI"/>
                <a:cs typeface="Segoe UI"/>
              </a:rPr>
              <a:t> 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490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a-hoogte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98132"/>
            <a:ext cx="4166776" cy="348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755576" y="3707740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pic>
        <p:nvPicPr>
          <p:cNvPr id="7" name="a-hoogte1 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426" y="4109973"/>
            <a:ext cx="487363" cy="487363"/>
          </a:xfrm>
          <a:prstGeom prst="rect">
            <a:avLst/>
          </a:prstGeom>
        </p:spPr>
      </p:pic>
      <p:pic>
        <p:nvPicPr>
          <p:cNvPr id="9" name="a-hoogte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044" y="1998132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182253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A-hoogte meter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3573016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21" y="1982514"/>
            <a:ext cx="3482410" cy="310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hoogtemeter1 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044" y="3861048"/>
            <a:ext cx="487363" cy="487363"/>
          </a:xfrm>
          <a:prstGeom prst="rect">
            <a:avLst/>
          </a:prstGeom>
        </p:spPr>
      </p:pic>
      <p:pic>
        <p:nvPicPr>
          <p:cNvPr id="8" name="hoogtemeter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043" y="1998132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26804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B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randinkarteling</a:t>
            </a:r>
            <a:endParaRPr lang="nl-B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755576" y="3717032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1628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5131"/>
            <a:ext cx="4236131" cy="258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andinkarteling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1951965"/>
            <a:ext cx="487363" cy="487363"/>
          </a:xfrm>
          <a:prstGeom prst="rect">
            <a:avLst/>
          </a:prstGeom>
        </p:spPr>
      </p:pic>
      <p:pic>
        <p:nvPicPr>
          <p:cNvPr id="9" name="randinkarteling1 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4005064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103480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B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assymetrische</a:t>
            </a:r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3501008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3380258" cy="366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ssymetrischelas1 11-0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3861048"/>
            <a:ext cx="487363" cy="487363"/>
          </a:xfrm>
          <a:prstGeom prst="rect">
            <a:avLst/>
          </a:prstGeom>
        </p:spPr>
      </p:pic>
      <p:pic>
        <p:nvPicPr>
          <p:cNvPr id="8" name="assymetrischelas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425" y="1998132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74729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 bolle las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3645024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49983"/>
            <a:ext cx="3210054" cy="319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ollelas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044" y="1998132"/>
            <a:ext cx="487363" cy="487363"/>
          </a:xfrm>
          <a:prstGeom prst="rect">
            <a:avLst/>
          </a:prstGeom>
        </p:spPr>
      </p:pic>
      <p:pic>
        <p:nvPicPr>
          <p:cNvPr id="8" name="bollelas1 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043" y="4005064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23043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Onvoldoende a-hoogte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3789040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98132"/>
            <a:ext cx="4004043" cy="37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nvoldoende ahoogte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1988840"/>
            <a:ext cx="487363" cy="487363"/>
          </a:xfrm>
          <a:prstGeom prst="rect">
            <a:avLst/>
          </a:prstGeom>
        </p:spPr>
      </p:pic>
      <p:pic>
        <p:nvPicPr>
          <p:cNvPr id="8" name="onvoldoende ahoogte1 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044" y="4077072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35444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Overmatige a-hoogte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3789040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3520008" cy="333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vermatige ahoogte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1916832"/>
            <a:ext cx="487363" cy="487363"/>
          </a:xfrm>
          <a:prstGeom prst="rect">
            <a:avLst/>
          </a:prstGeom>
        </p:spPr>
      </p:pic>
      <p:pic>
        <p:nvPicPr>
          <p:cNvPr id="8" name="overmatige ahoogte1 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4114667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40252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Fout aangevloeide las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1628800"/>
            <a:ext cx="121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Enkelvoud: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55576" y="3861048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Verklaring: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99633"/>
            <a:ext cx="3826023" cy="349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foute aanvloei1 11-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426" y="4221088"/>
            <a:ext cx="487363" cy="487363"/>
          </a:xfrm>
          <a:prstGeom prst="rect">
            <a:avLst/>
          </a:prstGeom>
        </p:spPr>
      </p:pic>
      <p:pic>
        <p:nvPicPr>
          <p:cNvPr id="8" name="foute aanvloei11-0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425" y="1988840"/>
            <a:ext cx="487363" cy="487363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gemaakt door: de Baets L.</a:t>
            </a:r>
          </a:p>
        </p:txBody>
      </p:sp>
    </p:spTree>
    <p:extLst>
      <p:ext uri="{BB962C8B-B14F-4D97-AF65-F5344CB8AC3E}">
        <p14:creationId xmlns:p14="http://schemas.microsoft.com/office/powerpoint/2010/main" val="59633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0F7531B2A61541A1B6BEF66254D8E6" ma:contentTypeVersion="12" ma:contentTypeDescription="Een nieuw document maken." ma:contentTypeScope="" ma:versionID="baa83260692369b0956e4223b924fa65">
  <xsd:schema xmlns:xsd="http://www.w3.org/2001/XMLSchema" xmlns:xs="http://www.w3.org/2001/XMLSchema" xmlns:p="http://schemas.microsoft.com/office/2006/metadata/properties" xmlns:ns2="0b6cda4f-1764-432f-b4fc-99e563b1ab1d" xmlns:ns3="0cae065b-a4fa-4577-b13f-6c590609659b" targetNamespace="http://schemas.microsoft.com/office/2006/metadata/properties" ma:root="true" ma:fieldsID="d18d9cccd8289395fe8ce5405d8355e1" ns2:_="" ns3:_="">
    <xsd:import namespace="0b6cda4f-1764-432f-b4fc-99e563b1ab1d"/>
    <xsd:import namespace="0cae065b-a4fa-4577-b13f-6c59060965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cda4f-1764-432f-b4fc-99e563b1ab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300b3fca-846c-4518-ae6b-827426ec21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e065b-a4fa-4577-b13f-6c590609659b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49f0a67-ae96-4a43-9f21-a3123db5d132}" ma:internalName="TaxCatchAll" ma:showField="CatchAllData" ma:web="0cae065b-a4fa-4577-b13f-6c59060965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8E4251-0C41-4A39-A73A-67D49B91C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6cda4f-1764-432f-b4fc-99e563b1ab1d"/>
    <ds:schemaRef ds:uri="0cae065b-a4fa-4577-b13f-6c59060965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B4B789-7662-47AB-8FC4-A0EB36D03F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121</Words>
  <Application>Microsoft Office PowerPoint</Application>
  <PresentationFormat>Diavoorstelling (4:3)</PresentationFormat>
  <Paragraphs>34</Paragraphs>
  <Slides>9</Slides>
  <Notes>0</Notes>
  <HiddenSlides>0</HiddenSlides>
  <MMClips>16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0" baseType="lpstr">
      <vt:lpstr>Kantoorthema</vt:lpstr>
      <vt:lpstr>Kwaliteit en lasfouten</vt:lpstr>
      <vt:lpstr>De a-hoogte</vt:lpstr>
      <vt:lpstr>De A-hoogte meter</vt:lpstr>
      <vt:lpstr>De randinkarteling</vt:lpstr>
      <vt:lpstr>De assymetrische las</vt:lpstr>
      <vt:lpstr>Te bolle las</vt:lpstr>
      <vt:lpstr>Onvoldoende a-hoogte</vt:lpstr>
      <vt:lpstr>Overmatige a-hoogte</vt:lpstr>
      <vt:lpstr>Fout aangevloeide 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 en lasfouten</dc:title>
  <dc:creator>Luc De Baets</dc:creator>
  <cp:lastModifiedBy>Windows-gebruiker</cp:lastModifiedBy>
  <cp:revision>11</cp:revision>
  <dcterms:created xsi:type="dcterms:W3CDTF">2018-02-15T16:21:39Z</dcterms:created>
  <dcterms:modified xsi:type="dcterms:W3CDTF">2023-02-22T16:10:43Z</dcterms:modified>
</cp:coreProperties>
</file>