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70" r:id="rId5"/>
    <p:sldId id="1317" r:id="rId6"/>
    <p:sldId id="1271" r:id="rId7"/>
    <p:sldId id="1319" r:id="rId8"/>
    <p:sldId id="1276" r:id="rId9"/>
    <p:sldId id="941" r:id="rId10"/>
    <p:sldId id="265" r:id="rId11"/>
    <p:sldId id="259" r:id="rId12"/>
    <p:sldId id="2263" r:id="rId13"/>
    <p:sldId id="2264" r:id="rId14"/>
    <p:sldId id="1320" r:id="rId15"/>
    <p:sldId id="1318" r:id="rId16"/>
    <p:sldId id="2265" r:id="rId17"/>
    <p:sldId id="2217" r:id="rId18"/>
    <p:sldId id="2230" r:id="rId19"/>
    <p:sldId id="2231" r:id="rId20"/>
    <p:sldId id="1282" r:id="rId21"/>
    <p:sldId id="2216" r:id="rId22"/>
    <p:sldId id="2234" r:id="rId23"/>
    <p:sldId id="2235" r:id="rId24"/>
    <p:sldId id="2236" r:id="rId25"/>
    <p:sldId id="2237" r:id="rId26"/>
    <p:sldId id="2238" r:id="rId27"/>
    <p:sldId id="1313" r:id="rId2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6849C05-9E0D-0C37-7850-1FF676F78395}" name="Sara Claerhout" initials="SC" userId="S::saracl@arteveldehs.be::d93f9327-b007-474c-8006-37ec43247ed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9B9309-F89F-4600-952A-A0D4EC71D7E8}" v="31" dt="2023-05-09T13:29:09.069"/>
    <p1510:client id="{D16253D9-F82A-4079-94C7-6C0685F45440}" v="26" dt="2023-05-15T15:40:37.0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57" autoAdjust="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Claerhout" userId="d93f9327-b007-474c-8006-37ec43247ede" providerId="ADAL" clId="{509B9309-F89F-4600-952A-A0D4EC71D7E8}"/>
    <pc:docChg chg="custSel addSld delSld modSld sldOrd">
      <pc:chgData name="Sara Claerhout" userId="d93f9327-b007-474c-8006-37ec43247ede" providerId="ADAL" clId="{509B9309-F89F-4600-952A-A0D4EC71D7E8}" dt="2023-05-09T13:30:46.625" v="293" actId="20577"/>
      <pc:docMkLst>
        <pc:docMk/>
      </pc:docMkLst>
      <pc:sldChg chg="modSp add mod ord">
        <pc:chgData name="Sara Claerhout" userId="d93f9327-b007-474c-8006-37ec43247ede" providerId="ADAL" clId="{509B9309-F89F-4600-952A-A0D4EC71D7E8}" dt="2023-05-09T13:23:47.119" v="138" actId="1076"/>
        <pc:sldMkLst>
          <pc:docMk/>
          <pc:sldMk cId="2537009760" sldId="259"/>
        </pc:sldMkLst>
        <pc:spChg chg="mod">
          <ac:chgData name="Sara Claerhout" userId="d93f9327-b007-474c-8006-37ec43247ede" providerId="ADAL" clId="{509B9309-F89F-4600-952A-A0D4EC71D7E8}" dt="2023-05-09T13:21:04.787" v="135" actId="20577"/>
          <ac:spMkLst>
            <pc:docMk/>
            <pc:sldMk cId="2537009760" sldId="259"/>
            <ac:spMk id="2" creationId="{06604B92-653D-B689-2151-95B99210BF45}"/>
          </ac:spMkLst>
        </pc:spChg>
        <pc:spChg chg="mod">
          <ac:chgData name="Sara Claerhout" userId="d93f9327-b007-474c-8006-37ec43247ede" providerId="ADAL" clId="{509B9309-F89F-4600-952A-A0D4EC71D7E8}" dt="2023-05-09T13:23:47.119" v="138" actId="1076"/>
          <ac:spMkLst>
            <pc:docMk/>
            <pc:sldMk cId="2537009760" sldId="259"/>
            <ac:spMk id="3" creationId="{5937C9E5-20C5-C25B-9F95-B14A1000C7DD}"/>
          </ac:spMkLst>
        </pc:spChg>
        <pc:picChg chg="mod">
          <ac:chgData name="Sara Claerhout" userId="d93f9327-b007-474c-8006-37ec43247ede" providerId="ADAL" clId="{509B9309-F89F-4600-952A-A0D4EC71D7E8}" dt="2023-05-09T13:20:58.707" v="134" actId="14100"/>
          <ac:picMkLst>
            <pc:docMk/>
            <pc:sldMk cId="2537009760" sldId="259"/>
            <ac:picMk id="11" creationId="{9E5668C6-B37C-D33C-AB10-49F139749F59}"/>
          </ac:picMkLst>
        </pc:picChg>
      </pc:sldChg>
      <pc:sldChg chg="modSp add mod">
        <pc:chgData name="Sara Claerhout" userId="d93f9327-b007-474c-8006-37ec43247ede" providerId="ADAL" clId="{509B9309-F89F-4600-952A-A0D4EC71D7E8}" dt="2023-05-09T13:26:05.626" v="142" actId="20577"/>
        <pc:sldMkLst>
          <pc:docMk/>
          <pc:sldMk cId="400220188" sldId="265"/>
        </pc:sldMkLst>
        <pc:spChg chg="mod">
          <ac:chgData name="Sara Claerhout" userId="d93f9327-b007-474c-8006-37ec43247ede" providerId="ADAL" clId="{509B9309-F89F-4600-952A-A0D4EC71D7E8}" dt="2023-05-09T13:26:05.626" v="142" actId="20577"/>
          <ac:spMkLst>
            <pc:docMk/>
            <pc:sldMk cId="400220188" sldId="265"/>
            <ac:spMk id="2" creationId="{191C0E90-91F6-D8B7-626F-03C7C97F32CA}"/>
          </ac:spMkLst>
        </pc:spChg>
      </pc:sldChg>
      <pc:sldChg chg="delSp modSp add mod">
        <pc:chgData name="Sara Claerhout" userId="d93f9327-b007-474c-8006-37ec43247ede" providerId="ADAL" clId="{509B9309-F89F-4600-952A-A0D4EC71D7E8}" dt="2023-05-09T11:11:19.639" v="41" actId="14100"/>
        <pc:sldMkLst>
          <pc:docMk/>
          <pc:sldMk cId="3247247606" sldId="941"/>
        </pc:sldMkLst>
        <pc:spChg chg="mod">
          <ac:chgData name="Sara Claerhout" userId="d93f9327-b007-474c-8006-37ec43247ede" providerId="ADAL" clId="{509B9309-F89F-4600-952A-A0D4EC71D7E8}" dt="2023-05-09T11:10:00.148" v="39" actId="207"/>
          <ac:spMkLst>
            <pc:docMk/>
            <pc:sldMk cId="3247247606" sldId="941"/>
            <ac:spMk id="2" creationId="{CC39530A-07C0-A6E1-7B91-8847A6706474}"/>
          </ac:spMkLst>
        </pc:spChg>
        <pc:spChg chg="del mod">
          <ac:chgData name="Sara Claerhout" userId="d93f9327-b007-474c-8006-37ec43247ede" providerId="ADAL" clId="{509B9309-F89F-4600-952A-A0D4EC71D7E8}" dt="2023-05-09T11:09:32.792" v="8" actId="478"/>
          <ac:spMkLst>
            <pc:docMk/>
            <pc:sldMk cId="3247247606" sldId="941"/>
            <ac:spMk id="3" creationId="{F94E8423-028B-86F1-F765-3E0AA8C9BF46}"/>
          </ac:spMkLst>
        </pc:spChg>
        <pc:picChg chg="mod">
          <ac:chgData name="Sara Claerhout" userId="d93f9327-b007-474c-8006-37ec43247ede" providerId="ADAL" clId="{509B9309-F89F-4600-952A-A0D4EC71D7E8}" dt="2023-05-09T11:11:19.639" v="41" actId="14100"/>
          <ac:picMkLst>
            <pc:docMk/>
            <pc:sldMk cId="3247247606" sldId="941"/>
            <ac:picMk id="8" creationId="{78586A93-8262-3225-75E9-29389B5DFF5D}"/>
          </ac:picMkLst>
        </pc:picChg>
      </pc:sldChg>
      <pc:sldChg chg="delSp modSp add mod">
        <pc:chgData name="Sara Claerhout" userId="d93f9327-b007-474c-8006-37ec43247ede" providerId="ADAL" clId="{509B9309-F89F-4600-952A-A0D4EC71D7E8}" dt="2023-05-09T11:08:47.450" v="5" actId="1076"/>
        <pc:sldMkLst>
          <pc:docMk/>
          <pc:sldMk cId="3882204573" sldId="1271"/>
        </pc:sldMkLst>
        <pc:spChg chg="del">
          <ac:chgData name="Sara Claerhout" userId="d93f9327-b007-474c-8006-37ec43247ede" providerId="ADAL" clId="{509B9309-F89F-4600-952A-A0D4EC71D7E8}" dt="2023-05-09T11:06:54.795" v="2" actId="478"/>
          <ac:spMkLst>
            <pc:docMk/>
            <pc:sldMk cId="3882204573" sldId="1271"/>
            <ac:spMk id="6" creationId="{8B181CB1-3CB3-0067-8195-134B93A9FB77}"/>
          </ac:spMkLst>
        </pc:spChg>
        <pc:picChg chg="mod">
          <ac:chgData name="Sara Claerhout" userId="d93f9327-b007-474c-8006-37ec43247ede" providerId="ADAL" clId="{509B9309-F89F-4600-952A-A0D4EC71D7E8}" dt="2023-05-09T11:08:42.901" v="4" actId="14100"/>
          <ac:picMkLst>
            <pc:docMk/>
            <pc:sldMk cId="3882204573" sldId="1271"/>
            <ac:picMk id="2" creationId="{3CF5CB81-3C43-4D9F-05B1-3A515F20DC66}"/>
          </ac:picMkLst>
        </pc:picChg>
        <pc:picChg chg="mod">
          <ac:chgData name="Sara Claerhout" userId="d93f9327-b007-474c-8006-37ec43247ede" providerId="ADAL" clId="{509B9309-F89F-4600-952A-A0D4EC71D7E8}" dt="2023-05-09T11:08:47.450" v="5" actId="1076"/>
          <ac:picMkLst>
            <pc:docMk/>
            <pc:sldMk cId="3882204573" sldId="1271"/>
            <ac:picMk id="1026" creationId="{43DD9633-9302-B7D9-6DCF-3259C3919278}"/>
          </ac:picMkLst>
        </pc:picChg>
      </pc:sldChg>
      <pc:sldChg chg="add setBg">
        <pc:chgData name="Sara Claerhout" userId="d93f9327-b007-474c-8006-37ec43247ede" providerId="ADAL" clId="{509B9309-F89F-4600-952A-A0D4EC71D7E8}" dt="2023-05-09T11:05:28.084" v="0"/>
        <pc:sldMkLst>
          <pc:docMk/>
          <pc:sldMk cId="2841562578" sldId="1276"/>
        </pc:sldMkLst>
      </pc:sldChg>
      <pc:sldChg chg="delSp add mod setBg delDesignElem">
        <pc:chgData name="Sara Claerhout" userId="d93f9327-b007-474c-8006-37ec43247ede" providerId="ADAL" clId="{509B9309-F89F-4600-952A-A0D4EC71D7E8}" dt="2023-05-09T13:29:15.644" v="145" actId="478"/>
        <pc:sldMkLst>
          <pc:docMk/>
          <pc:sldMk cId="3609563064" sldId="1282"/>
        </pc:sldMkLst>
        <pc:spChg chg="del">
          <ac:chgData name="Sara Claerhout" userId="d93f9327-b007-474c-8006-37ec43247ede" providerId="ADAL" clId="{509B9309-F89F-4600-952A-A0D4EC71D7E8}" dt="2023-05-09T13:29:15.644" v="145" actId="478"/>
          <ac:spMkLst>
            <pc:docMk/>
            <pc:sldMk cId="3609563064" sldId="1282"/>
            <ac:spMk id="2" creationId="{17ACCD39-5D66-E10A-CCCE-981BDFC3C86B}"/>
          </ac:spMkLst>
        </pc:spChg>
        <pc:spChg chg="del">
          <ac:chgData name="Sara Claerhout" userId="d93f9327-b007-474c-8006-37ec43247ede" providerId="ADAL" clId="{509B9309-F89F-4600-952A-A0D4EC71D7E8}" dt="2023-05-09T13:29:09.069" v="144"/>
          <ac:spMkLst>
            <pc:docMk/>
            <pc:sldMk cId="3609563064" sldId="1282"/>
            <ac:spMk id="9" creationId="{F3060C83-F051-4F0E-ABAD-AA0DFC48B218}"/>
          </ac:spMkLst>
        </pc:spChg>
        <pc:spChg chg="del">
          <ac:chgData name="Sara Claerhout" userId="d93f9327-b007-474c-8006-37ec43247ede" providerId="ADAL" clId="{509B9309-F89F-4600-952A-A0D4EC71D7E8}" dt="2023-05-09T13:29:09.069" v="144"/>
          <ac:spMkLst>
            <pc:docMk/>
            <pc:sldMk cId="3609563064" sldId="1282"/>
            <ac:spMk id="11" creationId="{83C98ABE-055B-441F-B07E-44F97F083C39}"/>
          </ac:spMkLst>
        </pc:spChg>
        <pc:spChg chg="del">
          <ac:chgData name="Sara Claerhout" userId="d93f9327-b007-474c-8006-37ec43247ede" providerId="ADAL" clId="{509B9309-F89F-4600-952A-A0D4EC71D7E8}" dt="2023-05-09T13:29:09.069" v="144"/>
          <ac:spMkLst>
            <pc:docMk/>
            <pc:sldMk cId="3609563064" sldId="1282"/>
            <ac:spMk id="13" creationId="{29FDB030-9B49-4CED-8CCD-4D99382388AC}"/>
          </ac:spMkLst>
        </pc:spChg>
        <pc:spChg chg="del">
          <ac:chgData name="Sara Claerhout" userId="d93f9327-b007-474c-8006-37ec43247ede" providerId="ADAL" clId="{509B9309-F89F-4600-952A-A0D4EC71D7E8}" dt="2023-05-09T13:29:09.069" v="144"/>
          <ac:spMkLst>
            <pc:docMk/>
            <pc:sldMk cId="3609563064" sldId="1282"/>
            <ac:spMk id="15" creationId="{3783CA14-24A1-485C-8B30-D6A5D87987AD}"/>
          </ac:spMkLst>
        </pc:spChg>
        <pc:spChg chg="del">
          <ac:chgData name="Sara Claerhout" userId="d93f9327-b007-474c-8006-37ec43247ede" providerId="ADAL" clId="{509B9309-F89F-4600-952A-A0D4EC71D7E8}" dt="2023-05-09T13:29:09.069" v="144"/>
          <ac:spMkLst>
            <pc:docMk/>
            <pc:sldMk cId="3609563064" sldId="1282"/>
            <ac:spMk id="17" creationId="{9A97C86A-04D6-40F7-AE84-31AB43E6A846}"/>
          </ac:spMkLst>
        </pc:spChg>
        <pc:spChg chg="del">
          <ac:chgData name="Sara Claerhout" userId="d93f9327-b007-474c-8006-37ec43247ede" providerId="ADAL" clId="{509B9309-F89F-4600-952A-A0D4EC71D7E8}" dt="2023-05-09T13:29:09.069" v="144"/>
          <ac:spMkLst>
            <pc:docMk/>
            <pc:sldMk cId="3609563064" sldId="1282"/>
            <ac:spMk id="19" creationId="{FF9F2414-84E8-453E-B1F3-389FDE8192D9}"/>
          </ac:spMkLst>
        </pc:spChg>
        <pc:spChg chg="del">
          <ac:chgData name="Sara Claerhout" userId="d93f9327-b007-474c-8006-37ec43247ede" providerId="ADAL" clId="{509B9309-F89F-4600-952A-A0D4EC71D7E8}" dt="2023-05-09T13:29:09.069" v="144"/>
          <ac:spMkLst>
            <pc:docMk/>
            <pc:sldMk cId="3609563064" sldId="1282"/>
            <ac:spMk id="21" creationId="{3ECA69A1-7536-43AC-85EF-C7106179F5ED}"/>
          </ac:spMkLst>
        </pc:spChg>
      </pc:sldChg>
      <pc:sldChg chg="add modNotesTx">
        <pc:chgData name="Sara Claerhout" userId="d93f9327-b007-474c-8006-37ec43247ede" providerId="ADAL" clId="{509B9309-F89F-4600-952A-A0D4EC71D7E8}" dt="2023-05-09T13:30:46.625" v="293" actId="20577"/>
        <pc:sldMkLst>
          <pc:docMk/>
          <pc:sldMk cId="3758402317" sldId="1313"/>
        </pc:sldMkLst>
      </pc:sldChg>
      <pc:sldChg chg="modSp mod">
        <pc:chgData name="Sara Claerhout" userId="d93f9327-b007-474c-8006-37ec43247ede" providerId="ADAL" clId="{509B9309-F89F-4600-952A-A0D4EC71D7E8}" dt="2023-05-09T12:27:16.634" v="94" actId="1076"/>
        <pc:sldMkLst>
          <pc:docMk/>
          <pc:sldMk cId="1978713436" sldId="1318"/>
        </pc:sldMkLst>
        <pc:spChg chg="mod">
          <ac:chgData name="Sara Claerhout" userId="d93f9327-b007-474c-8006-37ec43247ede" providerId="ADAL" clId="{509B9309-F89F-4600-952A-A0D4EC71D7E8}" dt="2023-05-09T12:25:56.754" v="92" actId="5793"/>
          <ac:spMkLst>
            <pc:docMk/>
            <pc:sldMk cId="1978713436" sldId="1318"/>
            <ac:spMk id="3" creationId="{63ADABA9-0970-76F7-B9FD-31167213D2F0}"/>
          </ac:spMkLst>
        </pc:spChg>
        <pc:picChg chg="mod">
          <ac:chgData name="Sara Claerhout" userId="d93f9327-b007-474c-8006-37ec43247ede" providerId="ADAL" clId="{509B9309-F89F-4600-952A-A0D4EC71D7E8}" dt="2023-05-09T12:26:05.923" v="93" actId="1076"/>
          <ac:picMkLst>
            <pc:docMk/>
            <pc:sldMk cId="1978713436" sldId="1318"/>
            <ac:picMk id="4" creationId="{84D38DC2-1721-BE10-EE5E-C5D40653272E}"/>
          </ac:picMkLst>
        </pc:picChg>
        <pc:picChg chg="mod">
          <ac:chgData name="Sara Claerhout" userId="d93f9327-b007-474c-8006-37ec43247ede" providerId="ADAL" clId="{509B9309-F89F-4600-952A-A0D4EC71D7E8}" dt="2023-05-09T12:27:16.634" v="94" actId="1076"/>
          <ac:picMkLst>
            <pc:docMk/>
            <pc:sldMk cId="1978713436" sldId="1318"/>
            <ac:picMk id="5" creationId="{3DC1516E-E6B3-AAF3-7D7E-7A3F4B89A329}"/>
          </ac:picMkLst>
        </pc:picChg>
      </pc:sldChg>
      <pc:sldChg chg="modSp mod ord">
        <pc:chgData name="Sara Claerhout" userId="d93f9327-b007-474c-8006-37ec43247ede" providerId="ADAL" clId="{509B9309-F89F-4600-952A-A0D4EC71D7E8}" dt="2023-05-09T12:25:15.500" v="50" actId="14100"/>
        <pc:sldMkLst>
          <pc:docMk/>
          <pc:sldMk cId="72320883" sldId="1320"/>
        </pc:sldMkLst>
        <pc:picChg chg="mod">
          <ac:chgData name="Sara Claerhout" userId="d93f9327-b007-474c-8006-37ec43247ede" providerId="ADAL" clId="{509B9309-F89F-4600-952A-A0D4EC71D7E8}" dt="2023-05-09T12:25:15.500" v="50" actId="14100"/>
          <ac:picMkLst>
            <pc:docMk/>
            <pc:sldMk cId="72320883" sldId="1320"/>
            <ac:picMk id="2" creationId="{FAD52E93-7BED-D629-7FAC-0F77DE81FFD1}"/>
          </ac:picMkLst>
        </pc:picChg>
      </pc:sldChg>
      <pc:sldChg chg="del">
        <pc:chgData name="Sara Claerhout" userId="d93f9327-b007-474c-8006-37ec43247ede" providerId="ADAL" clId="{509B9309-F89F-4600-952A-A0D4EC71D7E8}" dt="2023-05-09T12:51:25.443" v="125" actId="47"/>
        <pc:sldMkLst>
          <pc:docMk/>
          <pc:sldMk cId="901001356" sldId="1321"/>
        </pc:sldMkLst>
      </pc:sldChg>
      <pc:sldChg chg="modSp mod">
        <pc:chgData name="Sara Claerhout" userId="d93f9327-b007-474c-8006-37ec43247ede" providerId="ADAL" clId="{509B9309-F89F-4600-952A-A0D4EC71D7E8}" dt="2023-05-09T13:30:01.184" v="207"/>
        <pc:sldMkLst>
          <pc:docMk/>
          <pc:sldMk cId="2356150283" sldId="2216"/>
        </pc:sldMkLst>
        <pc:spChg chg="mod">
          <ac:chgData name="Sara Claerhout" userId="d93f9327-b007-474c-8006-37ec43247ede" providerId="ADAL" clId="{509B9309-F89F-4600-952A-A0D4EC71D7E8}" dt="2023-05-09T13:30:01.184" v="207"/>
          <ac:spMkLst>
            <pc:docMk/>
            <pc:sldMk cId="2356150283" sldId="2216"/>
            <ac:spMk id="3" creationId="{7155B325-57D8-953E-EAB2-4DCCB4E5F0B0}"/>
          </ac:spMkLst>
        </pc:spChg>
      </pc:sldChg>
      <pc:sldChg chg="modSp mod">
        <pc:chgData name="Sara Claerhout" userId="d93f9327-b007-474c-8006-37ec43247ede" providerId="ADAL" clId="{509B9309-F89F-4600-952A-A0D4EC71D7E8}" dt="2023-05-09T12:41:05.989" v="114" actId="1076"/>
        <pc:sldMkLst>
          <pc:docMk/>
          <pc:sldMk cId="3955800508" sldId="2217"/>
        </pc:sldMkLst>
        <pc:spChg chg="mod">
          <ac:chgData name="Sara Claerhout" userId="d93f9327-b007-474c-8006-37ec43247ede" providerId="ADAL" clId="{509B9309-F89F-4600-952A-A0D4EC71D7E8}" dt="2023-05-09T12:37:17.064" v="111" actId="20577"/>
          <ac:spMkLst>
            <pc:docMk/>
            <pc:sldMk cId="3955800508" sldId="2217"/>
            <ac:spMk id="3" creationId="{DFF03951-D1EE-937C-0AA5-9C9BFC46074C}"/>
          </ac:spMkLst>
        </pc:spChg>
        <pc:picChg chg="mod">
          <ac:chgData name="Sara Claerhout" userId="d93f9327-b007-474c-8006-37ec43247ede" providerId="ADAL" clId="{509B9309-F89F-4600-952A-A0D4EC71D7E8}" dt="2023-05-09T12:38:50.926" v="112" actId="1076"/>
          <ac:picMkLst>
            <pc:docMk/>
            <pc:sldMk cId="3955800508" sldId="2217"/>
            <ac:picMk id="4" creationId="{EAAA4A09-B637-9C8C-552E-19A62015E7AE}"/>
          </ac:picMkLst>
        </pc:picChg>
        <pc:picChg chg="mod">
          <ac:chgData name="Sara Claerhout" userId="d93f9327-b007-474c-8006-37ec43247ede" providerId="ADAL" clId="{509B9309-F89F-4600-952A-A0D4EC71D7E8}" dt="2023-05-09T12:41:00.992" v="113" actId="1076"/>
          <ac:picMkLst>
            <pc:docMk/>
            <pc:sldMk cId="3955800508" sldId="2217"/>
            <ac:picMk id="5" creationId="{7540C6BF-A807-0944-FC51-01300617F6C2}"/>
          </ac:picMkLst>
        </pc:picChg>
        <pc:picChg chg="mod">
          <ac:chgData name="Sara Claerhout" userId="d93f9327-b007-474c-8006-37ec43247ede" providerId="ADAL" clId="{509B9309-F89F-4600-952A-A0D4EC71D7E8}" dt="2023-05-09T12:41:05.989" v="114" actId="1076"/>
          <ac:picMkLst>
            <pc:docMk/>
            <pc:sldMk cId="3955800508" sldId="2217"/>
            <ac:picMk id="6" creationId="{C9613F70-DA22-A907-7CC5-CDC6808F302F}"/>
          </ac:picMkLst>
        </pc:picChg>
      </pc:sldChg>
      <pc:sldChg chg="modSp mod">
        <pc:chgData name="Sara Claerhout" userId="d93f9327-b007-474c-8006-37ec43247ede" providerId="ADAL" clId="{509B9309-F89F-4600-952A-A0D4EC71D7E8}" dt="2023-05-09T12:43:40.666" v="118" actId="1076"/>
        <pc:sldMkLst>
          <pc:docMk/>
          <pc:sldMk cId="3716506982" sldId="2230"/>
        </pc:sldMkLst>
        <pc:spChg chg="mod">
          <ac:chgData name="Sara Claerhout" userId="d93f9327-b007-474c-8006-37ec43247ede" providerId="ADAL" clId="{509B9309-F89F-4600-952A-A0D4EC71D7E8}" dt="2023-05-09T12:41:16.548" v="116" actId="1076"/>
          <ac:spMkLst>
            <pc:docMk/>
            <pc:sldMk cId="3716506982" sldId="2230"/>
            <ac:spMk id="9" creationId="{54C7CE72-683B-DDC6-B895-017E3BECA010}"/>
          </ac:spMkLst>
        </pc:spChg>
        <pc:spChg chg="mod">
          <ac:chgData name="Sara Claerhout" userId="d93f9327-b007-474c-8006-37ec43247ede" providerId="ADAL" clId="{509B9309-F89F-4600-952A-A0D4EC71D7E8}" dt="2023-05-09T12:41:21.218" v="117" actId="1076"/>
          <ac:spMkLst>
            <pc:docMk/>
            <pc:sldMk cId="3716506982" sldId="2230"/>
            <ac:spMk id="10" creationId="{88B73950-3F1B-2C7B-D24A-4CBE5A428C0A}"/>
          </ac:spMkLst>
        </pc:spChg>
        <pc:picChg chg="mod">
          <ac:chgData name="Sara Claerhout" userId="d93f9327-b007-474c-8006-37ec43247ede" providerId="ADAL" clId="{509B9309-F89F-4600-952A-A0D4EC71D7E8}" dt="2023-05-09T12:43:40.666" v="118" actId="1076"/>
          <ac:picMkLst>
            <pc:docMk/>
            <pc:sldMk cId="3716506982" sldId="2230"/>
            <ac:picMk id="2" creationId="{FFA6403F-5F3B-B0E4-7160-38B6A6D6EFED}"/>
          </ac:picMkLst>
        </pc:picChg>
        <pc:picChg chg="mod">
          <ac:chgData name="Sara Claerhout" userId="d93f9327-b007-474c-8006-37ec43247ede" providerId="ADAL" clId="{509B9309-F89F-4600-952A-A0D4EC71D7E8}" dt="2023-05-09T12:41:12.828" v="115" actId="1076"/>
          <ac:picMkLst>
            <pc:docMk/>
            <pc:sldMk cId="3716506982" sldId="2230"/>
            <ac:picMk id="5" creationId="{7540C6BF-A807-0944-FC51-01300617F6C2}"/>
          </ac:picMkLst>
        </pc:picChg>
      </pc:sldChg>
      <pc:sldChg chg="delSp modSp mod delAnim">
        <pc:chgData name="Sara Claerhout" userId="d93f9327-b007-474c-8006-37ec43247ede" providerId="ADAL" clId="{509B9309-F89F-4600-952A-A0D4EC71D7E8}" dt="2023-05-09T12:51:00.077" v="124" actId="1076"/>
        <pc:sldMkLst>
          <pc:docMk/>
          <pc:sldMk cId="1147889758" sldId="2231"/>
        </pc:sldMkLst>
        <pc:picChg chg="mod">
          <ac:chgData name="Sara Claerhout" userId="d93f9327-b007-474c-8006-37ec43247ede" providerId="ADAL" clId="{509B9309-F89F-4600-952A-A0D4EC71D7E8}" dt="2023-05-09T12:46:11.182" v="119" actId="1076"/>
          <ac:picMkLst>
            <pc:docMk/>
            <pc:sldMk cId="1147889758" sldId="2231"/>
            <ac:picMk id="2" creationId="{89B0E47D-6A3D-10B3-5F03-92BB840B0C19}"/>
          </ac:picMkLst>
        </pc:picChg>
        <pc:picChg chg="mod">
          <ac:chgData name="Sara Claerhout" userId="d93f9327-b007-474c-8006-37ec43247ede" providerId="ADAL" clId="{509B9309-F89F-4600-952A-A0D4EC71D7E8}" dt="2023-05-09T12:47:20.433" v="120" actId="1076"/>
          <ac:picMkLst>
            <pc:docMk/>
            <pc:sldMk cId="1147889758" sldId="2231"/>
            <ac:picMk id="3" creationId="{6C923CD3-8B5F-C6E2-2A81-341EF6E0949A}"/>
          </ac:picMkLst>
        </pc:picChg>
        <pc:picChg chg="del mod">
          <ac:chgData name="Sara Claerhout" userId="d93f9327-b007-474c-8006-37ec43247ede" providerId="ADAL" clId="{509B9309-F89F-4600-952A-A0D4EC71D7E8}" dt="2023-05-09T12:48:17.845" v="122" actId="478"/>
          <ac:picMkLst>
            <pc:docMk/>
            <pc:sldMk cId="1147889758" sldId="2231"/>
            <ac:picMk id="4" creationId="{3755F548-4734-69F7-D3BF-5F808125E644}"/>
          </ac:picMkLst>
        </pc:picChg>
        <pc:picChg chg="mod">
          <ac:chgData name="Sara Claerhout" userId="d93f9327-b007-474c-8006-37ec43247ede" providerId="ADAL" clId="{509B9309-F89F-4600-952A-A0D4EC71D7E8}" dt="2023-05-09T12:49:13.370" v="123" actId="1076"/>
          <ac:picMkLst>
            <pc:docMk/>
            <pc:sldMk cId="1147889758" sldId="2231"/>
            <ac:picMk id="8" creationId="{D09F8E6F-1C95-A1BE-C9A7-7406F42DCB12}"/>
          </ac:picMkLst>
        </pc:picChg>
        <pc:picChg chg="mod">
          <ac:chgData name="Sara Claerhout" userId="d93f9327-b007-474c-8006-37ec43247ede" providerId="ADAL" clId="{509B9309-F89F-4600-952A-A0D4EC71D7E8}" dt="2023-05-09T12:51:00.077" v="124" actId="1076"/>
          <ac:picMkLst>
            <pc:docMk/>
            <pc:sldMk cId="1147889758" sldId="2231"/>
            <ac:picMk id="17" creationId="{475CACEB-65F4-6041-57E3-DA0F1EF3087E}"/>
          </ac:picMkLst>
        </pc:picChg>
      </pc:sldChg>
      <pc:sldChg chg="del">
        <pc:chgData name="Sara Claerhout" userId="d93f9327-b007-474c-8006-37ec43247ede" providerId="ADAL" clId="{509B9309-F89F-4600-952A-A0D4EC71D7E8}" dt="2023-05-09T12:20:10.760" v="46" actId="47"/>
        <pc:sldMkLst>
          <pc:docMk/>
          <pc:sldMk cId="2432809261" sldId="2232"/>
        </pc:sldMkLst>
      </pc:sldChg>
      <pc:sldChg chg="modSp mod">
        <pc:chgData name="Sara Claerhout" userId="d93f9327-b007-474c-8006-37ec43247ede" providerId="ADAL" clId="{509B9309-F89F-4600-952A-A0D4EC71D7E8}" dt="2023-05-09T12:54:02.107" v="126" actId="1076"/>
        <pc:sldMkLst>
          <pc:docMk/>
          <pc:sldMk cId="885037107" sldId="2234"/>
        </pc:sldMkLst>
        <pc:picChg chg="mod">
          <ac:chgData name="Sara Claerhout" userId="d93f9327-b007-474c-8006-37ec43247ede" providerId="ADAL" clId="{509B9309-F89F-4600-952A-A0D4EC71D7E8}" dt="2023-05-09T12:54:02.107" v="126" actId="1076"/>
          <ac:picMkLst>
            <pc:docMk/>
            <pc:sldMk cId="885037107" sldId="2234"/>
            <ac:picMk id="4" creationId="{F0A20361-87B3-167E-6B8C-12F09AC84977}"/>
          </ac:picMkLst>
        </pc:picChg>
      </pc:sldChg>
      <pc:sldChg chg="modSp mod">
        <pc:chgData name="Sara Claerhout" userId="d93f9327-b007-474c-8006-37ec43247ede" providerId="ADAL" clId="{509B9309-F89F-4600-952A-A0D4EC71D7E8}" dt="2023-05-09T12:56:30.412" v="127" actId="1076"/>
        <pc:sldMkLst>
          <pc:docMk/>
          <pc:sldMk cId="2339165041" sldId="2235"/>
        </pc:sldMkLst>
        <pc:picChg chg="mod">
          <ac:chgData name="Sara Claerhout" userId="d93f9327-b007-474c-8006-37ec43247ede" providerId="ADAL" clId="{509B9309-F89F-4600-952A-A0D4EC71D7E8}" dt="2023-05-09T12:56:30.412" v="127" actId="1076"/>
          <ac:picMkLst>
            <pc:docMk/>
            <pc:sldMk cId="2339165041" sldId="2235"/>
            <ac:picMk id="3" creationId="{3E42294B-99A5-114E-4605-18FAD6223C50}"/>
          </ac:picMkLst>
        </pc:picChg>
      </pc:sldChg>
      <pc:sldChg chg="modSp mod">
        <pc:chgData name="Sara Claerhout" userId="d93f9327-b007-474c-8006-37ec43247ede" providerId="ADAL" clId="{509B9309-F89F-4600-952A-A0D4EC71D7E8}" dt="2023-05-09T13:05:09.188" v="128" actId="1076"/>
        <pc:sldMkLst>
          <pc:docMk/>
          <pc:sldMk cId="2078846772" sldId="2236"/>
        </pc:sldMkLst>
        <pc:picChg chg="mod">
          <ac:chgData name="Sara Claerhout" userId="d93f9327-b007-474c-8006-37ec43247ede" providerId="ADAL" clId="{509B9309-F89F-4600-952A-A0D4EC71D7E8}" dt="2023-05-09T13:05:09.188" v="128" actId="1076"/>
          <ac:picMkLst>
            <pc:docMk/>
            <pc:sldMk cId="2078846772" sldId="2236"/>
            <ac:picMk id="4" creationId="{C4B17A69-8011-78B6-E6EA-896A2C1E7CCA}"/>
          </ac:picMkLst>
        </pc:picChg>
      </pc:sldChg>
      <pc:sldChg chg="modSp mod">
        <pc:chgData name="Sara Claerhout" userId="d93f9327-b007-474c-8006-37ec43247ede" providerId="ADAL" clId="{509B9309-F89F-4600-952A-A0D4EC71D7E8}" dt="2023-05-09T13:06:40.493" v="129" actId="1076"/>
        <pc:sldMkLst>
          <pc:docMk/>
          <pc:sldMk cId="219058740" sldId="2237"/>
        </pc:sldMkLst>
        <pc:picChg chg="mod">
          <ac:chgData name="Sara Claerhout" userId="d93f9327-b007-474c-8006-37ec43247ede" providerId="ADAL" clId="{509B9309-F89F-4600-952A-A0D4EC71D7E8}" dt="2023-05-09T13:06:40.493" v="129" actId="1076"/>
          <ac:picMkLst>
            <pc:docMk/>
            <pc:sldMk cId="219058740" sldId="2237"/>
            <ac:picMk id="4" creationId="{F543F2C8-6D65-6D63-D37B-6A0C1CDBFB99}"/>
          </ac:picMkLst>
        </pc:picChg>
      </pc:sldChg>
      <pc:sldChg chg="modSp mod">
        <pc:chgData name="Sara Claerhout" userId="d93f9327-b007-474c-8006-37ec43247ede" providerId="ADAL" clId="{509B9309-F89F-4600-952A-A0D4EC71D7E8}" dt="2023-05-09T13:08:26.326" v="131" actId="14100"/>
        <pc:sldMkLst>
          <pc:docMk/>
          <pc:sldMk cId="4120782917" sldId="2238"/>
        </pc:sldMkLst>
        <pc:picChg chg="mod">
          <ac:chgData name="Sara Claerhout" userId="d93f9327-b007-474c-8006-37ec43247ede" providerId="ADAL" clId="{509B9309-F89F-4600-952A-A0D4EC71D7E8}" dt="2023-05-09T13:08:26.326" v="131" actId="14100"/>
          <ac:picMkLst>
            <pc:docMk/>
            <pc:sldMk cId="4120782917" sldId="2238"/>
            <ac:picMk id="3" creationId="{5990F0B7-FBC6-2207-F6CB-790299EDEE16}"/>
          </ac:picMkLst>
        </pc:picChg>
      </pc:sldChg>
      <pc:sldChg chg="modSp mod">
        <pc:chgData name="Sara Claerhout" userId="d93f9327-b007-474c-8006-37ec43247ede" providerId="ADAL" clId="{509B9309-F89F-4600-952A-A0D4EC71D7E8}" dt="2023-05-09T12:20:02.630" v="45" actId="1076"/>
        <pc:sldMkLst>
          <pc:docMk/>
          <pc:sldMk cId="2311754120" sldId="2264"/>
        </pc:sldMkLst>
        <pc:spChg chg="mod">
          <ac:chgData name="Sara Claerhout" userId="d93f9327-b007-474c-8006-37ec43247ede" providerId="ADAL" clId="{509B9309-F89F-4600-952A-A0D4EC71D7E8}" dt="2023-05-09T12:15:07.860" v="42" actId="20577"/>
          <ac:spMkLst>
            <pc:docMk/>
            <pc:sldMk cId="2311754120" sldId="2264"/>
            <ac:spMk id="3" creationId="{BC03CB20-351B-9247-A11B-A0311D66E5B3}"/>
          </ac:spMkLst>
        </pc:spChg>
        <pc:picChg chg="mod">
          <ac:chgData name="Sara Claerhout" userId="d93f9327-b007-474c-8006-37ec43247ede" providerId="ADAL" clId="{509B9309-F89F-4600-952A-A0D4EC71D7E8}" dt="2023-05-09T12:20:02.630" v="45" actId="1076"/>
          <ac:picMkLst>
            <pc:docMk/>
            <pc:sldMk cId="2311754120" sldId="2264"/>
            <ac:picMk id="2" creationId="{331B2A18-2CC5-69D4-2A83-9BDD287287A9}"/>
          </ac:picMkLst>
        </pc:picChg>
      </pc:sldChg>
      <pc:sldChg chg="modSp mod ord">
        <pc:chgData name="Sara Claerhout" userId="d93f9327-b007-474c-8006-37ec43247ede" providerId="ADAL" clId="{509B9309-F89F-4600-952A-A0D4EC71D7E8}" dt="2023-05-09T12:35:43.883" v="99" actId="1076"/>
        <pc:sldMkLst>
          <pc:docMk/>
          <pc:sldMk cId="1403630905" sldId="2265"/>
        </pc:sldMkLst>
        <pc:picChg chg="mod">
          <ac:chgData name="Sara Claerhout" userId="d93f9327-b007-474c-8006-37ec43247ede" providerId="ADAL" clId="{509B9309-F89F-4600-952A-A0D4EC71D7E8}" dt="2023-05-09T12:29:38.842" v="97" actId="1076"/>
          <ac:picMkLst>
            <pc:docMk/>
            <pc:sldMk cId="1403630905" sldId="2265"/>
            <ac:picMk id="5" creationId="{1DB1E034-5CC3-B65A-D680-138460292093}"/>
          </ac:picMkLst>
        </pc:picChg>
        <pc:picChg chg="mod">
          <ac:chgData name="Sara Claerhout" userId="d93f9327-b007-474c-8006-37ec43247ede" providerId="ADAL" clId="{509B9309-F89F-4600-952A-A0D4EC71D7E8}" dt="2023-05-09T12:31:45.454" v="98" actId="1076"/>
          <ac:picMkLst>
            <pc:docMk/>
            <pc:sldMk cId="1403630905" sldId="2265"/>
            <ac:picMk id="6" creationId="{E2E6248D-E197-A662-EA93-FD9FAE6E740F}"/>
          </ac:picMkLst>
        </pc:picChg>
        <pc:picChg chg="mod">
          <ac:chgData name="Sara Claerhout" userId="d93f9327-b007-474c-8006-37ec43247ede" providerId="ADAL" clId="{509B9309-F89F-4600-952A-A0D4EC71D7E8}" dt="2023-05-09T12:35:43.883" v="99" actId="1076"/>
          <ac:picMkLst>
            <pc:docMk/>
            <pc:sldMk cId="1403630905" sldId="2265"/>
            <ac:picMk id="7" creationId="{B72A92F0-19CB-70FA-31CC-7878A297151E}"/>
          </ac:picMkLst>
        </pc:picChg>
      </pc:sldChg>
      <pc:sldChg chg="add del">
        <pc:chgData name="Sara Claerhout" userId="d93f9327-b007-474c-8006-37ec43247ede" providerId="ADAL" clId="{509B9309-F89F-4600-952A-A0D4EC71D7E8}" dt="2023-05-09T13:25:50.787" v="140" actId="47"/>
        <pc:sldMkLst>
          <pc:docMk/>
          <pc:sldMk cId="3862656941" sldId="2266"/>
        </pc:sldMkLst>
      </pc:sldChg>
    </pc:docChg>
  </pc:docChgLst>
  <pc:docChgLst>
    <pc:chgData name="Sara Claerhout" userId="S::sara.claerhout_arteveldehs.be#ext#@vlaamsehogescholenraad.onmicrosoft.com::fdf5632a-50d0-491d-b175-a9058341853a" providerId="AD" clId="Web-{D16253D9-F82A-4079-94C7-6C0685F45440}"/>
    <pc:docChg chg="modSld">
      <pc:chgData name="Sara Claerhout" userId="S::sara.claerhout_arteveldehs.be#ext#@vlaamsehogescholenraad.onmicrosoft.com::fdf5632a-50d0-491d-b175-a9058341853a" providerId="AD" clId="Web-{D16253D9-F82A-4079-94C7-6C0685F45440}" dt="2023-05-15T15:47:48.234" v="34"/>
      <pc:docMkLst>
        <pc:docMk/>
      </pc:docMkLst>
      <pc:sldChg chg="delSp delAnim">
        <pc:chgData name="Sara Claerhout" userId="S::sara.claerhout_arteveldehs.be#ext#@vlaamsehogescholenraad.onmicrosoft.com::fdf5632a-50d0-491d-b175-a9058341853a" providerId="AD" clId="Web-{D16253D9-F82A-4079-94C7-6C0685F45440}" dt="2023-05-15T15:38:01.368" v="6"/>
        <pc:sldMkLst>
          <pc:docMk/>
          <pc:sldMk cId="2537009760" sldId="259"/>
        </pc:sldMkLst>
        <pc:picChg chg="del">
          <ac:chgData name="Sara Claerhout" userId="S::sara.claerhout_arteveldehs.be#ext#@vlaamsehogescholenraad.onmicrosoft.com::fdf5632a-50d0-491d-b175-a9058341853a" providerId="AD" clId="Web-{D16253D9-F82A-4079-94C7-6C0685F45440}" dt="2023-05-15T15:38:01.368" v="6"/>
          <ac:picMkLst>
            <pc:docMk/>
            <pc:sldMk cId="2537009760" sldId="259"/>
            <ac:picMk id="11" creationId="{9E5668C6-B37C-D33C-AB10-49F139749F59}"/>
          </ac:picMkLst>
        </pc:picChg>
      </pc:sldChg>
      <pc:sldChg chg="delSp delAnim">
        <pc:chgData name="Sara Claerhout" userId="S::sara.claerhout_arteveldehs.be#ext#@vlaamsehogescholenraad.onmicrosoft.com::fdf5632a-50d0-491d-b175-a9058341853a" providerId="AD" clId="Web-{D16253D9-F82A-4079-94C7-6C0685F45440}" dt="2023-05-15T15:37:55.555" v="5"/>
        <pc:sldMkLst>
          <pc:docMk/>
          <pc:sldMk cId="400220188" sldId="265"/>
        </pc:sldMkLst>
        <pc:picChg chg="del">
          <ac:chgData name="Sara Claerhout" userId="S::sara.claerhout_arteveldehs.be#ext#@vlaamsehogescholenraad.onmicrosoft.com::fdf5632a-50d0-491d-b175-a9058341853a" providerId="AD" clId="Web-{D16253D9-F82A-4079-94C7-6C0685F45440}" dt="2023-05-15T15:37:55.555" v="5"/>
          <ac:picMkLst>
            <pc:docMk/>
            <pc:sldMk cId="400220188" sldId="265"/>
            <ac:picMk id="15" creationId="{E53A7138-2DAE-154E-38D6-6B9DADEFEC46}"/>
          </ac:picMkLst>
        </pc:picChg>
      </pc:sldChg>
      <pc:sldChg chg="delSp delAnim">
        <pc:chgData name="Sara Claerhout" userId="S::sara.claerhout_arteveldehs.be#ext#@vlaamsehogescholenraad.onmicrosoft.com::fdf5632a-50d0-491d-b175-a9058341853a" providerId="AD" clId="Web-{D16253D9-F82A-4079-94C7-6C0685F45440}" dt="2023-05-15T15:37:52.367" v="4"/>
        <pc:sldMkLst>
          <pc:docMk/>
          <pc:sldMk cId="3247247606" sldId="941"/>
        </pc:sldMkLst>
        <pc:picChg chg="del">
          <ac:chgData name="Sara Claerhout" userId="S::sara.claerhout_arteveldehs.be#ext#@vlaamsehogescholenraad.onmicrosoft.com::fdf5632a-50d0-491d-b175-a9058341853a" providerId="AD" clId="Web-{D16253D9-F82A-4079-94C7-6C0685F45440}" dt="2023-05-15T15:37:52.367" v="4"/>
          <ac:picMkLst>
            <pc:docMk/>
            <pc:sldMk cId="3247247606" sldId="941"/>
            <ac:picMk id="8" creationId="{78586A93-8262-3225-75E9-29389B5DFF5D}"/>
          </ac:picMkLst>
        </pc:picChg>
      </pc:sldChg>
      <pc:sldChg chg="delSp delAnim">
        <pc:chgData name="Sara Claerhout" userId="S::sara.claerhout_arteveldehs.be#ext#@vlaamsehogescholenraad.onmicrosoft.com::fdf5632a-50d0-491d-b175-a9058341853a" providerId="AD" clId="Web-{D16253D9-F82A-4079-94C7-6C0685F45440}" dt="2023-05-15T15:37:38.633" v="1"/>
        <pc:sldMkLst>
          <pc:docMk/>
          <pc:sldMk cId="3882204573" sldId="1271"/>
        </pc:sldMkLst>
        <pc:picChg chg="del">
          <ac:chgData name="Sara Claerhout" userId="S::sara.claerhout_arteveldehs.be#ext#@vlaamsehogescholenraad.onmicrosoft.com::fdf5632a-50d0-491d-b175-a9058341853a" providerId="AD" clId="Web-{D16253D9-F82A-4079-94C7-6C0685F45440}" dt="2023-05-15T15:37:38.633" v="1"/>
          <ac:picMkLst>
            <pc:docMk/>
            <pc:sldMk cId="3882204573" sldId="1271"/>
            <ac:picMk id="2" creationId="{3CF5CB81-3C43-4D9F-05B1-3A515F20DC66}"/>
          </ac:picMkLst>
        </pc:picChg>
      </pc:sldChg>
      <pc:sldChg chg="delSp delAnim">
        <pc:chgData name="Sara Claerhout" userId="S::sara.claerhout_arteveldehs.be#ext#@vlaamsehogescholenraad.onmicrosoft.com::fdf5632a-50d0-491d-b175-a9058341853a" providerId="AD" clId="Web-{D16253D9-F82A-4079-94C7-6C0685F45440}" dt="2023-05-15T15:39:07.948" v="21"/>
        <pc:sldMkLst>
          <pc:docMk/>
          <pc:sldMk cId="3609563064" sldId="1282"/>
        </pc:sldMkLst>
        <pc:picChg chg="del">
          <ac:chgData name="Sara Claerhout" userId="S::sara.claerhout_arteveldehs.be#ext#@vlaamsehogescholenraad.onmicrosoft.com::fdf5632a-50d0-491d-b175-a9058341853a" providerId="AD" clId="Web-{D16253D9-F82A-4079-94C7-6C0685F45440}" dt="2023-05-15T15:39:07.948" v="21"/>
          <ac:picMkLst>
            <pc:docMk/>
            <pc:sldMk cId="3609563064" sldId="1282"/>
            <ac:picMk id="7" creationId="{3424140A-F93F-D813-1AC6-E8BB5082A7FC}"/>
          </ac:picMkLst>
        </pc:picChg>
      </pc:sldChg>
      <pc:sldChg chg="delSp delAnim">
        <pc:chgData name="Sara Claerhout" userId="S::sara.claerhout_arteveldehs.be#ext#@vlaamsehogescholenraad.onmicrosoft.com::fdf5632a-50d0-491d-b175-a9058341853a" providerId="AD" clId="Web-{D16253D9-F82A-4079-94C7-6C0685F45440}" dt="2023-05-15T15:37:35.539" v="0"/>
        <pc:sldMkLst>
          <pc:docMk/>
          <pc:sldMk cId="441064955" sldId="1317"/>
        </pc:sldMkLst>
        <pc:picChg chg="del">
          <ac:chgData name="Sara Claerhout" userId="S::sara.claerhout_arteveldehs.be#ext#@vlaamsehogescholenraad.onmicrosoft.com::fdf5632a-50d0-491d-b175-a9058341853a" providerId="AD" clId="Web-{D16253D9-F82A-4079-94C7-6C0685F45440}" dt="2023-05-15T15:37:35.539" v="0"/>
          <ac:picMkLst>
            <pc:docMk/>
            <pc:sldMk cId="441064955" sldId="1317"/>
            <ac:picMk id="7" creationId="{205A801B-CDF7-5221-3372-DCBA693F00FE}"/>
          </ac:picMkLst>
        </pc:picChg>
      </pc:sldChg>
      <pc:sldChg chg="delSp delAnim">
        <pc:chgData name="Sara Claerhout" userId="S::sara.claerhout_arteveldehs.be#ext#@vlaamsehogescholenraad.onmicrosoft.com::fdf5632a-50d0-491d-b175-a9058341853a" providerId="AD" clId="Web-{D16253D9-F82A-4079-94C7-6C0685F45440}" dt="2023-05-15T15:38:14.118" v="10"/>
        <pc:sldMkLst>
          <pc:docMk/>
          <pc:sldMk cId="1978713436" sldId="1318"/>
        </pc:sldMkLst>
        <pc:picChg chg="del">
          <ac:chgData name="Sara Claerhout" userId="S::sara.claerhout_arteveldehs.be#ext#@vlaamsehogescholenraad.onmicrosoft.com::fdf5632a-50d0-491d-b175-a9058341853a" providerId="AD" clId="Web-{D16253D9-F82A-4079-94C7-6C0685F45440}" dt="2023-05-15T15:38:14.118" v="10"/>
          <ac:picMkLst>
            <pc:docMk/>
            <pc:sldMk cId="1978713436" sldId="1318"/>
            <ac:picMk id="5" creationId="{3DC1516E-E6B3-AAF3-7D7E-7A3F4B89A329}"/>
          </ac:picMkLst>
        </pc:picChg>
      </pc:sldChg>
      <pc:sldChg chg="delSp delAnim">
        <pc:chgData name="Sara Claerhout" userId="S::sara.claerhout_arteveldehs.be#ext#@vlaamsehogescholenraad.onmicrosoft.com::fdf5632a-50d0-491d-b175-a9058341853a" providerId="AD" clId="Web-{D16253D9-F82A-4079-94C7-6C0685F45440}" dt="2023-05-15T15:37:46.398" v="3"/>
        <pc:sldMkLst>
          <pc:docMk/>
          <pc:sldMk cId="2800895976" sldId="1319"/>
        </pc:sldMkLst>
        <pc:picChg chg="del">
          <ac:chgData name="Sara Claerhout" userId="S::sara.claerhout_arteveldehs.be#ext#@vlaamsehogescholenraad.onmicrosoft.com::fdf5632a-50d0-491d-b175-a9058341853a" providerId="AD" clId="Web-{D16253D9-F82A-4079-94C7-6C0685F45440}" dt="2023-05-15T15:37:42.898" v="2"/>
          <ac:picMkLst>
            <pc:docMk/>
            <pc:sldMk cId="2800895976" sldId="1319"/>
            <ac:picMk id="4" creationId="{7E2B3249-9792-C310-8FF9-7CE6E222B7BC}"/>
          </ac:picMkLst>
        </pc:picChg>
        <pc:picChg chg="del">
          <ac:chgData name="Sara Claerhout" userId="S::sara.claerhout_arteveldehs.be#ext#@vlaamsehogescholenraad.onmicrosoft.com::fdf5632a-50d0-491d-b175-a9058341853a" providerId="AD" clId="Web-{D16253D9-F82A-4079-94C7-6C0685F45440}" dt="2023-05-15T15:37:46.398" v="3"/>
          <ac:picMkLst>
            <pc:docMk/>
            <pc:sldMk cId="2800895976" sldId="1319"/>
            <ac:picMk id="7" creationId="{6D1E4E28-40E2-09D6-7CCD-7A1DAA10EB30}"/>
          </ac:picMkLst>
        </pc:picChg>
      </pc:sldChg>
      <pc:sldChg chg="delSp delAnim">
        <pc:chgData name="Sara Claerhout" userId="S::sara.claerhout_arteveldehs.be#ext#@vlaamsehogescholenraad.onmicrosoft.com::fdf5632a-50d0-491d-b175-a9058341853a" providerId="AD" clId="Web-{D16253D9-F82A-4079-94C7-6C0685F45440}" dt="2023-05-15T15:38:10.149" v="9"/>
        <pc:sldMkLst>
          <pc:docMk/>
          <pc:sldMk cId="72320883" sldId="1320"/>
        </pc:sldMkLst>
        <pc:picChg chg="del">
          <ac:chgData name="Sara Claerhout" userId="S::sara.claerhout_arteveldehs.be#ext#@vlaamsehogescholenraad.onmicrosoft.com::fdf5632a-50d0-491d-b175-a9058341853a" providerId="AD" clId="Web-{D16253D9-F82A-4079-94C7-6C0685F45440}" dt="2023-05-15T15:38:10.149" v="9"/>
          <ac:picMkLst>
            <pc:docMk/>
            <pc:sldMk cId="72320883" sldId="1320"/>
            <ac:picMk id="2" creationId="{FAD52E93-7BED-D629-7FAC-0F77DE81FFD1}"/>
          </ac:picMkLst>
        </pc:picChg>
      </pc:sldChg>
      <pc:sldChg chg="delSp delAnim">
        <pc:chgData name="Sara Claerhout" userId="S::sara.claerhout_arteveldehs.be#ext#@vlaamsehogescholenraad.onmicrosoft.com::fdf5632a-50d0-491d-b175-a9058341853a" providerId="AD" clId="Web-{D16253D9-F82A-4079-94C7-6C0685F45440}" dt="2023-05-15T15:38:23.462" v="15"/>
        <pc:sldMkLst>
          <pc:docMk/>
          <pc:sldMk cId="3955800508" sldId="2217"/>
        </pc:sldMkLst>
        <pc:picChg chg="del">
          <ac:chgData name="Sara Claerhout" userId="S::sara.claerhout_arteveldehs.be#ext#@vlaamsehogescholenraad.onmicrosoft.com::fdf5632a-50d0-491d-b175-a9058341853a" providerId="AD" clId="Web-{D16253D9-F82A-4079-94C7-6C0685F45440}" dt="2023-05-15T15:38:23.431" v="14"/>
          <ac:picMkLst>
            <pc:docMk/>
            <pc:sldMk cId="3955800508" sldId="2217"/>
            <ac:picMk id="4" creationId="{EAAA4A09-B637-9C8C-552E-19A62015E7AE}"/>
          </ac:picMkLst>
        </pc:picChg>
        <pc:picChg chg="del">
          <ac:chgData name="Sara Claerhout" userId="S::sara.claerhout_arteveldehs.be#ext#@vlaamsehogescholenraad.onmicrosoft.com::fdf5632a-50d0-491d-b175-a9058341853a" providerId="AD" clId="Web-{D16253D9-F82A-4079-94C7-6C0685F45440}" dt="2023-05-15T15:38:23.462" v="15"/>
          <ac:picMkLst>
            <pc:docMk/>
            <pc:sldMk cId="3955800508" sldId="2217"/>
            <ac:picMk id="6" creationId="{C9613F70-DA22-A907-7CC5-CDC6808F302F}"/>
          </ac:picMkLst>
        </pc:picChg>
      </pc:sldChg>
      <pc:sldChg chg="delSp delAnim">
        <pc:chgData name="Sara Claerhout" userId="S::sara.claerhout_arteveldehs.be#ext#@vlaamsehogescholenraad.onmicrosoft.com::fdf5632a-50d0-491d-b175-a9058341853a" providerId="AD" clId="Web-{D16253D9-F82A-4079-94C7-6C0685F45440}" dt="2023-05-15T15:38:39.385" v="16"/>
        <pc:sldMkLst>
          <pc:docMk/>
          <pc:sldMk cId="3716506982" sldId="2230"/>
        </pc:sldMkLst>
        <pc:picChg chg="del">
          <ac:chgData name="Sara Claerhout" userId="S::sara.claerhout_arteveldehs.be#ext#@vlaamsehogescholenraad.onmicrosoft.com::fdf5632a-50d0-491d-b175-a9058341853a" providerId="AD" clId="Web-{D16253D9-F82A-4079-94C7-6C0685F45440}" dt="2023-05-15T15:38:39.385" v="16"/>
          <ac:picMkLst>
            <pc:docMk/>
            <pc:sldMk cId="3716506982" sldId="2230"/>
            <ac:picMk id="2" creationId="{FFA6403F-5F3B-B0E4-7160-38B6A6D6EFED}"/>
          </ac:picMkLst>
        </pc:picChg>
      </pc:sldChg>
      <pc:sldChg chg="delSp delAnim">
        <pc:chgData name="Sara Claerhout" userId="S::sara.claerhout_arteveldehs.be#ext#@vlaamsehogescholenraad.onmicrosoft.com::fdf5632a-50d0-491d-b175-a9058341853a" providerId="AD" clId="Web-{D16253D9-F82A-4079-94C7-6C0685F45440}" dt="2023-05-15T15:39:07.886" v="20"/>
        <pc:sldMkLst>
          <pc:docMk/>
          <pc:sldMk cId="1147889758" sldId="2231"/>
        </pc:sldMkLst>
        <pc:picChg chg="del">
          <ac:chgData name="Sara Claerhout" userId="S::sara.claerhout_arteveldehs.be#ext#@vlaamsehogescholenraad.onmicrosoft.com::fdf5632a-50d0-491d-b175-a9058341853a" providerId="AD" clId="Web-{D16253D9-F82A-4079-94C7-6C0685F45440}" dt="2023-05-15T15:38:39.416" v="17"/>
          <ac:picMkLst>
            <pc:docMk/>
            <pc:sldMk cId="1147889758" sldId="2231"/>
            <ac:picMk id="2" creationId="{89B0E47D-6A3D-10B3-5F03-92BB840B0C19}"/>
          </ac:picMkLst>
        </pc:picChg>
        <pc:picChg chg="del">
          <ac:chgData name="Sara Claerhout" userId="S::sara.claerhout_arteveldehs.be#ext#@vlaamsehogescholenraad.onmicrosoft.com::fdf5632a-50d0-491d-b175-a9058341853a" providerId="AD" clId="Web-{D16253D9-F82A-4079-94C7-6C0685F45440}" dt="2023-05-15T15:38:39.432" v="18"/>
          <ac:picMkLst>
            <pc:docMk/>
            <pc:sldMk cId="1147889758" sldId="2231"/>
            <ac:picMk id="3" creationId="{6C923CD3-8B5F-C6E2-2A81-341EF6E0949A}"/>
          </ac:picMkLst>
        </pc:picChg>
        <pc:picChg chg="del">
          <ac:chgData name="Sara Claerhout" userId="S::sara.claerhout_arteveldehs.be#ext#@vlaamsehogescholenraad.onmicrosoft.com::fdf5632a-50d0-491d-b175-a9058341853a" providerId="AD" clId="Web-{D16253D9-F82A-4079-94C7-6C0685F45440}" dt="2023-05-15T15:38:39.463" v="19"/>
          <ac:picMkLst>
            <pc:docMk/>
            <pc:sldMk cId="1147889758" sldId="2231"/>
            <ac:picMk id="8" creationId="{D09F8E6F-1C95-A1BE-C9A7-7406F42DCB12}"/>
          </ac:picMkLst>
        </pc:picChg>
        <pc:picChg chg="del">
          <ac:chgData name="Sara Claerhout" userId="S::sara.claerhout_arteveldehs.be#ext#@vlaamsehogescholenraad.onmicrosoft.com::fdf5632a-50d0-491d-b175-a9058341853a" providerId="AD" clId="Web-{D16253D9-F82A-4079-94C7-6C0685F45440}" dt="2023-05-15T15:39:07.886" v="20"/>
          <ac:picMkLst>
            <pc:docMk/>
            <pc:sldMk cId="1147889758" sldId="2231"/>
            <ac:picMk id="17" creationId="{475CACEB-65F4-6041-57E3-DA0F1EF3087E}"/>
          </ac:picMkLst>
        </pc:picChg>
      </pc:sldChg>
      <pc:sldChg chg="delSp delAnim">
        <pc:chgData name="Sara Claerhout" userId="S::sara.claerhout_arteveldehs.be#ext#@vlaamsehogescholenraad.onmicrosoft.com::fdf5632a-50d0-491d-b175-a9058341853a" providerId="AD" clId="Web-{D16253D9-F82A-4079-94C7-6C0685F45440}" dt="2023-05-15T15:39:07.964" v="22"/>
        <pc:sldMkLst>
          <pc:docMk/>
          <pc:sldMk cId="885037107" sldId="2234"/>
        </pc:sldMkLst>
        <pc:picChg chg="del">
          <ac:chgData name="Sara Claerhout" userId="S::sara.claerhout_arteveldehs.be#ext#@vlaamsehogescholenraad.onmicrosoft.com::fdf5632a-50d0-491d-b175-a9058341853a" providerId="AD" clId="Web-{D16253D9-F82A-4079-94C7-6C0685F45440}" dt="2023-05-15T15:39:07.964" v="22"/>
          <ac:picMkLst>
            <pc:docMk/>
            <pc:sldMk cId="885037107" sldId="2234"/>
            <ac:picMk id="4" creationId="{F0A20361-87B3-167E-6B8C-12F09AC84977}"/>
          </ac:picMkLst>
        </pc:picChg>
      </pc:sldChg>
      <pc:sldChg chg="delSp delAnim">
        <pc:chgData name="Sara Claerhout" userId="S::sara.claerhout_arteveldehs.be#ext#@vlaamsehogescholenraad.onmicrosoft.com::fdf5632a-50d0-491d-b175-a9058341853a" providerId="AD" clId="Web-{D16253D9-F82A-4079-94C7-6C0685F45440}" dt="2023-05-15T15:39:07.980" v="23"/>
        <pc:sldMkLst>
          <pc:docMk/>
          <pc:sldMk cId="2339165041" sldId="2235"/>
        </pc:sldMkLst>
        <pc:picChg chg="del">
          <ac:chgData name="Sara Claerhout" userId="S::sara.claerhout_arteveldehs.be#ext#@vlaamsehogescholenraad.onmicrosoft.com::fdf5632a-50d0-491d-b175-a9058341853a" providerId="AD" clId="Web-{D16253D9-F82A-4079-94C7-6C0685F45440}" dt="2023-05-15T15:39:07.980" v="23"/>
          <ac:picMkLst>
            <pc:docMk/>
            <pc:sldMk cId="2339165041" sldId="2235"/>
            <ac:picMk id="3" creationId="{3E42294B-99A5-114E-4605-18FAD6223C50}"/>
          </ac:picMkLst>
        </pc:picChg>
      </pc:sldChg>
      <pc:sldChg chg="delSp delAnim modNotes">
        <pc:chgData name="Sara Claerhout" userId="S::sara.claerhout_arteveldehs.be#ext#@vlaamsehogescholenraad.onmicrosoft.com::fdf5632a-50d0-491d-b175-a9058341853a" providerId="AD" clId="Web-{D16253D9-F82A-4079-94C7-6C0685F45440}" dt="2023-05-15T15:47:48.234" v="34"/>
        <pc:sldMkLst>
          <pc:docMk/>
          <pc:sldMk cId="2078846772" sldId="2236"/>
        </pc:sldMkLst>
        <pc:picChg chg="del">
          <ac:chgData name="Sara Claerhout" userId="S::sara.claerhout_arteveldehs.be#ext#@vlaamsehogescholenraad.onmicrosoft.com::fdf5632a-50d0-491d-b175-a9058341853a" providerId="AD" clId="Web-{D16253D9-F82A-4079-94C7-6C0685F45440}" dt="2023-05-15T15:40:37.030" v="25"/>
          <ac:picMkLst>
            <pc:docMk/>
            <pc:sldMk cId="2078846772" sldId="2236"/>
            <ac:picMk id="4" creationId="{C4B17A69-8011-78B6-E6EA-896A2C1E7CCA}"/>
          </ac:picMkLst>
        </pc:picChg>
      </pc:sldChg>
      <pc:sldChg chg="delSp delAnim">
        <pc:chgData name="Sara Claerhout" userId="S::sara.claerhout_arteveldehs.be#ext#@vlaamsehogescholenraad.onmicrosoft.com::fdf5632a-50d0-491d-b175-a9058341853a" providerId="AD" clId="Web-{D16253D9-F82A-4079-94C7-6C0685F45440}" dt="2023-05-15T15:40:32.327" v="24"/>
        <pc:sldMkLst>
          <pc:docMk/>
          <pc:sldMk cId="219058740" sldId="2237"/>
        </pc:sldMkLst>
        <pc:picChg chg="del">
          <ac:chgData name="Sara Claerhout" userId="S::sara.claerhout_arteveldehs.be#ext#@vlaamsehogescholenraad.onmicrosoft.com::fdf5632a-50d0-491d-b175-a9058341853a" providerId="AD" clId="Web-{D16253D9-F82A-4079-94C7-6C0685F45440}" dt="2023-05-15T15:40:32.327" v="24"/>
          <ac:picMkLst>
            <pc:docMk/>
            <pc:sldMk cId="219058740" sldId="2237"/>
            <ac:picMk id="4" creationId="{F543F2C8-6D65-6D63-D37B-6A0C1CDBFB99}"/>
          </ac:picMkLst>
        </pc:picChg>
      </pc:sldChg>
      <pc:sldChg chg="delSp delAnim">
        <pc:chgData name="Sara Claerhout" userId="S::sara.claerhout_arteveldehs.be#ext#@vlaamsehogescholenraad.onmicrosoft.com::fdf5632a-50d0-491d-b175-a9058341853a" providerId="AD" clId="Web-{D16253D9-F82A-4079-94C7-6C0685F45440}" dt="2023-05-15T15:38:09.962" v="7"/>
        <pc:sldMkLst>
          <pc:docMk/>
          <pc:sldMk cId="1438839627" sldId="2263"/>
        </pc:sldMkLst>
        <pc:picChg chg="del">
          <ac:chgData name="Sara Claerhout" userId="S::sara.claerhout_arteveldehs.be#ext#@vlaamsehogescholenraad.onmicrosoft.com::fdf5632a-50d0-491d-b175-a9058341853a" providerId="AD" clId="Web-{D16253D9-F82A-4079-94C7-6C0685F45440}" dt="2023-05-15T15:38:09.962" v="7"/>
          <ac:picMkLst>
            <pc:docMk/>
            <pc:sldMk cId="1438839627" sldId="2263"/>
            <ac:picMk id="3" creationId="{E4E56E9E-B8BC-BBD9-CDB4-7D3B3C3A2519}"/>
          </ac:picMkLst>
        </pc:picChg>
      </pc:sldChg>
      <pc:sldChg chg="delSp delAnim">
        <pc:chgData name="Sara Claerhout" userId="S::sara.claerhout_arteveldehs.be#ext#@vlaamsehogescholenraad.onmicrosoft.com::fdf5632a-50d0-491d-b175-a9058341853a" providerId="AD" clId="Web-{D16253D9-F82A-4079-94C7-6C0685F45440}" dt="2023-05-15T15:38:10.087" v="8"/>
        <pc:sldMkLst>
          <pc:docMk/>
          <pc:sldMk cId="2311754120" sldId="2264"/>
        </pc:sldMkLst>
        <pc:picChg chg="del">
          <ac:chgData name="Sara Claerhout" userId="S::sara.claerhout_arteveldehs.be#ext#@vlaamsehogescholenraad.onmicrosoft.com::fdf5632a-50d0-491d-b175-a9058341853a" providerId="AD" clId="Web-{D16253D9-F82A-4079-94C7-6C0685F45440}" dt="2023-05-15T15:38:10.087" v="8"/>
          <ac:picMkLst>
            <pc:docMk/>
            <pc:sldMk cId="2311754120" sldId="2264"/>
            <ac:picMk id="2" creationId="{331B2A18-2CC5-69D4-2A83-9BDD287287A9}"/>
          </ac:picMkLst>
        </pc:picChg>
      </pc:sldChg>
      <pc:sldChg chg="delSp delAnim">
        <pc:chgData name="Sara Claerhout" userId="S::sara.claerhout_arteveldehs.be#ext#@vlaamsehogescholenraad.onmicrosoft.com::fdf5632a-50d0-491d-b175-a9058341853a" providerId="AD" clId="Web-{D16253D9-F82A-4079-94C7-6C0685F45440}" dt="2023-05-15T15:38:23.416" v="13"/>
        <pc:sldMkLst>
          <pc:docMk/>
          <pc:sldMk cId="1403630905" sldId="2265"/>
        </pc:sldMkLst>
        <pc:picChg chg="del">
          <ac:chgData name="Sara Claerhout" userId="S::sara.claerhout_arteveldehs.be#ext#@vlaamsehogescholenraad.onmicrosoft.com::fdf5632a-50d0-491d-b175-a9058341853a" providerId="AD" clId="Web-{D16253D9-F82A-4079-94C7-6C0685F45440}" dt="2023-05-15T15:38:14.134" v="11"/>
          <ac:picMkLst>
            <pc:docMk/>
            <pc:sldMk cId="1403630905" sldId="2265"/>
            <ac:picMk id="5" creationId="{1DB1E034-5CC3-B65A-D680-138460292093}"/>
          </ac:picMkLst>
        </pc:picChg>
        <pc:picChg chg="del">
          <ac:chgData name="Sara Claerhout" userId="S::sara.claerhout_arteveldehs.be#ext#@vlaamsehogescholenraad.onmicrosoft.com::fdf5632a-50d0-491d-b175-a9058341853a" providerId="AD" clId="Web-{D16253D9-F82A-4079-94C7-6C0685F45440}" dt="2023-05-15T15:38:23.384" v="12"/>
          <ac:picMkLst>
            <pc:docMk/>
            <pc:sldMk cId="1403630905" sldId="2265"/>
            <ac:picMk id="6" creationId="{E2E6248D-E197-A662-EA93-FD9FAE6E740F}"/>
          </ac:picMkLst>
        </pc:picChg>
        <pc:picChg chg="del">
          <ac:chgData name="Sara Claerhout" userId="S::sara.claerhout_arteveldehs.be#ext#@vlaamsehogescholenraad.onmicrosoft.com::fdf5632a-50d0-491d-b175-a9058341853a" providerId="AD" clId="Web-{D16253D9-F82A-4079-94C7-6C0685F45440}" dt="2023-05-15T15:38:23.416" v="13"/>
          <ac:picMkLst>
            <pc:docMk/>
            <pc:sldMk cId="1403630905" sldId="2265"/>
            <ac:picMk id="7" creationId="{B72A92F0-19CB-70FA-31CC-7878A297151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EA4436-FC55-4709-8108-1AEE4A65BBB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nl-BE"/>
        </a:p>
      </dgm:t>
    </dgm:pt>
    <dgm:pt modelId="{74FA4721-5902-434A-AF04-F293E7D89EA9}">
      <dgm:prSet phldrT="[Tekst]"/>
      <dgm:spPr/>
      <dgm:t>
        <a:bodyPr/>
        <a:lstStyle/>
        <a:p>
          <a:r>
            <a:rPr lang="nl-BE"/>
            <a:t>Observatie door leerkracht</a:t>
          </a:r>
        </a:p>
      </dgm:t>
    </dgm:pt>
    <dgm:pt modelId="{9B53A3F7-F98B-4E49-82C1-175442CD4C54}" type="parTrans" cxnId="{64735303-74A3-4325-B733-B6DA5BE9377B}">
      <dgm:prSet/>
      <dgm:spPr/>
      <dgm:t>
        <a:bodyPr/>
        <a:lstStyle/>
        <a:p>
          <a:endParaRPr lang="nl-BE"/>
        </a:p>
      </dgm:t>
    </dgm:pt>
    <dgm:pt modelId="{C806F55E-477C-43EC-AC65-89D2B02280C7}" type="sibTrans" cxnId="{64735303-74A3-4325-B733-B6DA5BE9377B}">
      <dgm:prSet/>
      <dgm:spPr/>
      <dgm:t>
        <a:bodyPr/>
        <a:lstStyle/>
        <a:p>
          <a:endParaRPr lang="nl-BE"/>
        </a:p>
      </dgm:t>
    </dgm:pt>
    <dgm:pt modelId="{76BE30F2-AB09-47A7-A9E8-B3971BF802D9}">
      <dgm:prSet phldrT="[Tekst]"/>
      <dgm:spPr/>
      <dgm:t>
        <a:bodyPr/>
        <a:lstStyle/>
        <a:p>
          <a:r>
            <a:rPr lang="nl-BE"/>
            <a:t>Vragen stellen</a:t>
          </a:r>
        </a:p>
      </dgm:t>
    </dgm:pt>
    <dgm:pt modelId="{EF544F4A-4325-4CA6-9E5F-C960B40B8A80}" type="parTrans" cxnId="{C4347335-C175-47EB-A97C-DAFFD2D7E17B}">
      <dgm:prSet/>
      <dgm:spPr/>
      <dgm:t>
        <a:bodyPr/>
        <a:lstStyle/>
        <a:p>
          <a:endParaRPr lang="nl-BE"/>
        </a:p>
      </dgm:t>
    </dgm:pt>
    <dgm:pt modelId="{37783618-89C4-4203-8309-568CF27352EE}" type="sibTrans" cxnId="{C4347335-C175-47EB-A97C-DAFFD2D7E17B}">
      <dgm:prSet/>
      <dgm:spPr/>
      <dgm:t>
        <a:bodyPr/>
        <a:lstStyle/>
        <a:p>
          <a:endParaRPr lang="nl-BE"/>
        </a:p>
      </dgm:t>
    </dgm:pt>
    <dgm:pt modelId="{AE787549-CFD1-4607-BC5F-4F4F28E8592F}">
      <dgm:prSet phldrT="[Tekst]"/>
      <dgm:spPr/>
      <dgm:t>
        <a:bodyPr/>
        <a:lstStyle/>
        <a:p>
          <a:r>
            <a:rPr lang="nl-BE"/>
            <a:t>Wat hebben we vandaag geleerd?</a:t>
          </a:r>
        </a:p>
      </dgm:t>
    </dgm:pt>
    <dgm:pt modelId="{38CAD960-C304-4350-8469-7D5DDF991408}" type="parTrans" cxnId="{3A264034-F6D2-4782-9ACF-66EA9DEE2660}">
      <dgm:prSet/>
      <dgm:spPr/>
      <dgm:t>
        <a:bodyPr/>
        <a:lstStyle/>
        <a:p>
          <a:endParaRPr lang="nl-BE"/>
        </a:p>
      </dgm:t>
    </dgm:pt>
    <dgm:pt modelId="{EACAF146-0D11-464C-A345-F866B33ABDE8}" type="sibTrans" cxnId="{3A264034-F6D2-4782-9ACF-66EA9DEE2660}">
      <dgm:prSet/>
      <dgm:spPr/>
      <dgm:t>
        <a:bodyPr/>
        <a:lstStyle/>
        <a:p>
          <a:endParaRPr lang="nl-BE"/>
        </a:p>
      </dgm:t>
    </dgm:pt>
    <dgm:pt modelId="{551DCFAF-D2A0-46F0-BAAE-E81E7EC8EDC1}">
      <dgm:prSet phldrT="[Tekst]"/>
      <dgm:spPr/>
      <dgm:t>
        <a:bodyPr/>
        <a:lstStyle/>
        <a:p>
          <a:r>
            <a:rPr lang="nl-BE"/>
            <a:t>Quiz</a:t>
          </a:r>
        </a:p>
      </dgm:t>
    </dgm:pt>
    <dgm:pt modelId="{8B483EE0-409F-4903-B661-09A0B057CC74}" type="parTrans" cxnId="{A690D51B-1BBB-4C3A-AF2F-05632A3E0CA6}">
      <dgm:prSet/>
      <dgm:spPr/>
      <dgm:t>
        <a:bodyPr/>
        <a:lstStyle/>
        <a:p>
          <a:endParaRPr lang="nl-BE"/>
        </a:p>
      </dgm:t>
    </dgm:pt>
    <dgm:pt modelId="{BD87E4AC-7834-4482-AED1-C9C777B23881}" type="sibTrans" cxnId="{A690D51B-1BBB-4C3A-AF2F-05632A3E0CA6}">
      <dgm:prSet/>
      <dgm:spPr/>
      <dgm:t>
        <a:bodyPr/>
        <a:lstStyle/>
        <a:p>
          <a:endParaRPr lang="nl-BE"/>
        </a:p>
      </dgm:t>
    </dgm:pt>
    <dgm:pt modelId="{58EC682F-8448-4BC4-964D-E2151C3651CC}">
      <dgm:prSet phldrT="[Tekst]"/>
      <dgm:spPr/>
      <dgm:t>
        <a:bodyPr/>
        <a:lstStyle/>
        <a:p>
          <a:r>
            <a:rPr lang="nl-BE"/>
            <a:t>Tussentijdse oplevering van een werkstuk</a:t>
          </a:r>
        </a:p>
      </dgm:t>
    </dgm:pt>
    <dgm:pt modelId="{17012B1F-8DD6-4F7C-BABB-8729F309248B}" type="parTrans" cxnId="{2CF53704-871D-498C-A7F7-E95CCFA80227}">
      <dgm:prSet/>
      <dgm:spPr/>
      <dgm:t>
        <a:bodyPr/>
        <a:lstStyle/>
        <a:p>
          <a:endParaRPr lang="nl-BE"/>
        </a:p>
      </dgm:t>
    </dgm:pt>
    <dgm:pt modelId="{00953AF9-B9E8-441C-A674-F9ADDC59E276}" type="sibTrans" cxnId="{2CF53704-871D-498C-A7F7-E95CCFA80227}">
      <dgm:prSet/>
      <dgm:spPr/>
      <dgm:t>
        <a:bodyPr/>
        <a:lstStyle/>
        <a:p>
          <a:endParaRPr lang="nl-BE"/>
        </a:p>
      </dgm:t>
    </dgm:pt>
    <dgm:pt modelId="{8940E441-DA1E-4C0C-949E-E77BED2F2A67}">
      <dgm:prSet phldrT="[Tekst]"/>
      <dgm:spPr/>
      <dgm:t>
        <a:bodyPr/>
        <a:lstStyle/>
        <a:p>
          <a:r>
            <a:rPr lang="nl-BE"/>
            <a:t>Oefentoets</a:t>
          </a:r>
        </a:p>
      </dgm:t>
    </dgm:pt>
    <dgm:pt modelId="{31D2E086-E029-4D40-B043-DBBBA27C1B5E}" type="parTrans" cxnId="{46E13D0D-E558-4F87-8877-AB505977514F}">
      <dgm:prSet/>
      <dgm:spPr/>
      <dgm:t>
        <a:bodyPr/>
        <a:lstStyle/>
        <a:p>
          <a:endParaRPr lang="nl-BE"/>
        </a:p>
      </dgm:t>
    </dgm:pt>
    <dgm:pt modelId="{90E5D730-1101-4920-A0D2-A57EF42C0338}" type="sibTrans" cxnId="{46E13D0D-E558-4F87-8877-AB505977514F}">
      <dgm:prSet/>
      <dgm:spPr/>
      <dgm:t>
        <a:bodyPr/>
        <a:lstStyle/>
        <a:p>
          <a:endParaRPr lang="nl-BE"/>
        </a:p>
      </dgm:t>
    </dgm:pt>
    <dgm:pt modelId="{F528609F-CEB5-4C3D-8F03-4D5D18982B01}">
      <dgm:prSet phldrT="[Tekst]"/>
      <dgm:spPr/>
      <dgm:t>
        <a:bodyPr/>
        <a:lstStyle/>
        <a:p>
          <a:r>
            <a:rPr lang="nl-BE"/>
            <a:t>Leerling wordt even leerkracht</a:t>
          </a:r>
        </a:p>
      </dgm:t>
    </dgm:pt>
    <dgm:pt modelId="{B785F0F7-035C-46BD-921F-4CF8C8EC6E94}" type="parTrans" cxnId="{3584C075-2C75-45BD-8D13-CF6249F4F9C2}">
      <dgm:prSet/>
      <dgm:spPr/>
      <dgm:t>
        <a:bodyPr/>
        <a:lstStyle/>
        <a:p>
          <a:endParaRPr lang="nl-BE"/>
        </a:p>
      </dgm:t>
    </dgm:pt>
    <dgm:pt modelId="{EDD7C439-C0DD-47C2-819F-E026194DD3E7}" type="sibTrans" cxnId="{3584C075-2C75-45BD-8D13-CF6249F4F9C2}">
      <dgm:prSet/>
      <dgm:spPr/>
      <dgm:t>
        <a:bodyPr/>
        <a:lstStyle/>
        <a:p>
          <a:endParaRPr lang="nl-BE"/>
        </a:p>
      </dgm:t>
    </dgm:pt>
    <dgm:pt modelId="{FADB40C3-035A-43DB-B86C-E85C977D6B0D}">
      <dgm:prSet phldrT="[Tekst]"/>
      <dgm:spPr/>
      <dgm:t>
        <a:bodyPr/>
        <a:lstStyle/>
        <a:p>
          <a:r>
            <a:rPr lang="nl-BE" dirty="0">
              <a:latin typeface="Calibri Light" panose="020F0302020204030204"/>
            </a:rPr>
            <a:t>Peerevaluatie</a:t>
          </a:r>
          <a:endParaRPr lang="nl-BE" dirty="0"/>
        </a:p>
      </dgm:t>
    </dgm:pt>
    <dgm:pt modelId="{B3E6E3EF-A6DE-4288-896F-7AE7BF01D651}" type="parTrans" cxnId="{AEAD69E8-E15F-4E9F-9E09-AF3926E5A999}">
      <dgm:prSet/>
      <dgm:spPr/>
      <dgm:t>
        <a:bodyPr/>
        <a:lstStyle/>
        <a:p>
          <a:endParaRPr lang="nl-BE"/>
        </a:p>
      </dgm:t>
    </dgm:pt>
    <dgm:pt modelId="{C89EC8A5-96EF-4914-8A92-68A70637EEF1}" type="sibTrans" cxnId="{AEAD69E8-E15F-4E9F-9E09-AF3926E5A999}">
      <dgm:prSet/>
      <dgm:spPr/>
      <dgm:t>
        <a:bodyPr/>
        <a:lstStyle/>
        <a:p>
          <a:endParaRPr lang="nl-BE"/>
        </a:p>
      </dgm:t>
    </dgm:pt>
    <dgm:pt modelId="{2C5ABA19-465C-44E0-917E-7B3920DD6F4D}">
      <dgm:prSet phldrT="[Tekst]"/>
      <dgm:spPr/>
      <dgm:t>
        <a:bodyPr/>
        <a:lstStyle/>
        <a:p>
          <a:r>
            <a:rPr lang="nl-BE"/>
            <a:t>Toegangsticket</a:t>
          </a:r>
        </a:p>
      </dgm:t>
    </dgm:pt>
    <dgm:pt modelId="{7E5D1055-1A25-47A1-B8D5-C75A9EF0B6BE}" type="parTrans" cxnId="{803214D4-486C-4F6B-993B-754514342F87}">
      <dgm:prSet/>
      <dgm:spPr/>
      <dgm:t>
        <a:bodyPr/>
        <a:lstStyle/>
        <a:p>
          <a:endParaRPr lang="nl-BE"/>
        </a:p>
      </dgm:t>
    </dgm:pt>
    <dgm:pt modelId="{604B3AEB-4788-4D6D-B31A-49DEA725904D}" type="sibTrans" cxnId="{803214D4-486C-4F6B-993B-754514342F87}">
      <dgm:prSet/>
      <dgm:spPr/>
      <dgm:t>
        <a:bodyPr/>
        <a:lstStyle/>
        <a:p>
          <a:endParaRPr lang="nl-BE"/>
        </a:p>
      </dgm:t>
    </dgm:pt>
    <dgm:pt modelId="{D7B08D8D-CB97-48FA-A625-C7DE3451157B}">
      <dgm:prSet phldrT="[Tekst]"/>
      <dgm:spPr/>
      <dgm:t>
        <a:bodyPr/>
        <a:lstStyle/>
        <a:p>
          <a:r>
            <a:rPr lang="nl-BE"/>
            <a:t>Exit card</a:t>
          </a:r>
        </a:p>
      </dgm:t>
    </dgm:pt>
    <dgm:pt modelId="{E1987968-7085-44C5-8C77-C25F8AD96BB7}" type="parTrans" cxnId="{83BCDCF4-3F25-40E9-AD55-A8FDCD871149}">
      <dgm:prSet/>
      <dgm:spPr/>
      <dgm:t>
        <a:bodyPr/>
        <a:lstStyle/>
        <a:p>
          <a:endParaRPr lang="nl-BE"/>
        </a:p>
      </dgm:t>
    </dgm:pt>
    <dgm:pt modelId="{EEF6774E-5347-4E79-B74A-747CB14A6986}" type="sibTrans" cxnId="{83BCDCF4-3F25-40E9-AD55-A8FDCD871149}">
      <dgm:prSet/>
      <dgm:spPr/>
      <dgm:t>
        <a:bodyPr/>
        <a:lstStyle/>
        <a:p>
          <a:endParaRPr lang="nl-BE"/>
        </a:p>
      </dgm:t>
    </dgm:pt>
    <dgm:pt modelId="{FF1365CA-6ACF-4E18-83CC-7B53C0CB724E}">
      <dgm:prSet phldrT="[Tekst]"/>
      <dgm:spPr/>
      <dgm:t>
        <a:bodyPr/>
        <a:lstStyle/>
        <a:p>
          <a:r>
            <a:rPr lang="nl-BE" dirty="0"/>
            <a:t>Zelfevaluatie </a:t>
          </a:r>
        </a:p>
      </dgm:t>
    </dgm:pt>
    <dgm:pt modelId="{E6C1E2C7-4774-487A-9D6A-EC70172A7E96}" type="parTrans" cxnId="{2D9B06A1-E368-43F9-847E-C95493FFFD7D}">
      <dgm:prSet/>
      <dgm:spPr/>
      <dgm:t>
        <a:bodyPr/>
        <a:lstStyle/>
        <a:p>
          <a:endParaRPr lang="nl-BE"/>
        </a:p>
      </dgm:t>
    </dgm:pt>
    <dgm:pt modelId="{161F0119-CC5F-4FDA-9AFC-165D747ED07B}" type="sibTrans" cxnId="{2D9B06A1-E368-43F9-847E-C95493FFFD7D}">
      <dgm:prSet/>
      <dgm:spPr/>
      <dgm:t>
        <a:bodyPr/>
        <a:lstStyle/>
        <a:p>
          <a:endParaRPr lang="nl-BE"/>
        </a:p>
      </dgm:t>
    </dgm:pt>
    <dgm:pt modelId="{4916A896-8E44-464F-85B5-F136313E6671}">
      <dgm:prSet phldrT="[Tekst]"/>
      <dgm:spPr/>
      <dgm:t>
        <a:bodyPr/>
        <a:lstStyle/>
        <a:p>
          <a:r>
            <a:rPr lang="nl-BE" dirty="0"/>
            <a:t>…</a:t>
          </a:r>
        </a:p>
      </dgm:t>
    </dgm:pt>
    <dgm:pt modelId="{38F6C3C1-E38A-4653-AC9B-81539B4AE48C}" type="parTrans" cxnId="{430A41ED-4AAB-4080-848A-5D905542F287}">
      <dgm:prSet/>
      <dgm:spPr/>
      <dgm:t>
        <a:bodyPr/>
        <a:lstStyle/>
        <a:p>
          <a:endParaRPr lang="nl-BE"/>
        </a:p>
      </dgm:t>
    </dgm:pt>
    <dgm:pt modelId="{7860B601-814E-4355-93B2-3B25057E6A8D}" type="sibTrans" cxnId="{430A41ED-4AAB-4080-848A-5D905542F287}">
      <dgm:prSet/>
      <dgm:spPr/>
      <dgm:t>
        <a:bodyPr/>
        <a:lstStyle/>
        <a:p>
          <a:endParaRPr lang="nl-BE"/>
        </a:p>
      </dgm:t>
    </dgm:pt>
    <dgm:pt modelId="{5BA94A2E-FCEB-4019-B17F-0B51B27AED08}" type="pres">
      <dgm:prSet presAssocID="{93EA4436-FC55-4709-8108-1AEE4A65BBB7}" presName="diagram" presStyleCnt="0">
        <dgm:presLayoutVars>
          <dgm:dir/>
          <dgm:resizeHandles val="exact"/>
        </dgm:presLayoutVars>
      </dgm:prSet>
      <dgm:spPr/>
    </dgm:pt>
    <dgm:pt modelId="{1342FF80-A5CA-4A30-B3FB-71E8DB3B0B66}" type="pres">
      <dgm:prSet presAssocID="{74FA4721-5902-434A-AF04-F293E7D89EA9}" presName="node" presStyleLbl="node1" presStyleIdx="0" presStyleCnt="12">
        <dgm:presLayoutVars>
          <dgm:bulletEnabled val="1"/>
        </dgm:presLayoutVars>
      </dgm:prSet>
      <dgm:spPr/>
    </dgm:pt>
    <dgm:pt modelId="{5E62D88E-D37B-4714-83B4-4AC747348C9E}" type="pres">
      <dgm:prSet presAssocID="{C806F55E-477C-43EC-AC65-89D2B02280C7}" presName="sibTrans" presStyleCnt="0"/>
      <dgm:spPr/>
    </dgm:pt>
    <dgm:pt modelId="{D528500E-7A40-4272-B8D0-DE8F6C803BDA}" type="pres">
      <dgm:prSet presAssocID="{76BE30F2-AB09-47A7-A9E8-B3971BF802D9}" presName="node" presStyleLbl="node1" presStyleIdx="1" presStyleCnt="12">
        <dgm:presLayoutVars>
          <dgm:bulletEnabled val="1"/>
        </dgm:presLayoutVars>
      </dgm:prSet>
      <dgm:spPr/>
    </dgm:pt>
    <dgm:pt modelId="{56663847-40D1-4CD3-81B2-31E5A7B766DE}" type="pres">
      <dgm:prSet presAssocID="{37783618-89C4-4203-8309-568CF27352EE}" presName="sibTrans" presStyleCnt="0"/>
      <dgm:spPr/>
    </dgm:pt>
    <dgm:pt modelId="{44092FE3-BED2-4E38-988F-9D8299233611}" type="pres">
      <dgm:prSet presAssocID="{AE787549-CFD1-4607-BC5F-4F4F28E8592F}" presName="node" presStyleLbl="node1" presStyleIdx="2" presStyleCnt="12">
        <dgm:presLayoutVars>
          <dgm:bulletEnabled val="1"/>
        </dgm:presLayoutVars>
      </dgm:prSet>
      <dgm:spPr/>
    </dgm:pt>
    <dgm:pt modelId="{E9A81B73-F4F7-4D1D-9064-BB668507E3C9}" type="pres">
      <dgm:prSet presAssocID="{EACAF146-0D11-464C-A345-F866B33ABDE8}" presName="sibTrans" presStyleCnt="0"/>
      <dgm:spPr/>
    </dgm:pt>
    <dgm:pt modelId="{FB5EACCD-0BF0-4D91-9C2A-5384D5660F85}" type="pres">
      <dgm:prSet presAssocID="{551DCFAF-D2A0-46F0-BAAE-E81E7EC8EDC1}" presName="node" presStyleLbl="node1" presStyleIdx="3" presStyleCnt="12">
        <dgm:presLayoutVars>
          <dgm:bulletEnabled val="1"/>
        </dgm:presLayoutVars>
      </dgm:prSet>
      <dgm:spPr/>
    </dgm:pt>
    <dgm:pt modelId="{203E99D8-266A-44C5-90E1-1C5D3030D00D}" type="pres">
      <dgm:prSet presAssocID="{BD87E4AC-7834-4482-AED1-C9C777B23881}" presName="sibTrans" presStyleCnt="0"/>
      <dgm:spPr/>
    </dgm:pt>
    <dgm:pt modelId="{E0EA73D5-82D5-4125-A139-1F5C18A270EE}" type="pres">
      <dgm:prSet presAssocID="{58EC682F-8448-4BC4-964D-E2151C3651CC}" presName="node" presStyleLbl="node1" presStyleIdx="4" presStyleCnt="12">
        <dgm:presLayoutVars>
          <dgm:bulletEnabled val="1"/>
        </dgm:presLayoutVars>
      </dgm:prSet>
      <dgm:spPr/>
    </dgm:pt>
    <dgm:pt modelId="{3C6946E3-B88B-4F2E-BF9C-1CDB251D0D5A}" type="pres">
      <dgm:prSet presAssocID="{00953AF9-B9E8-441C-A674-F9ADDC59E276}" presName="sibTrans" presStyleCnt="0"/>
      <dgm:spPr/>
    </dgm:pt>
    <dgm:pt modelId="{C570332F-900C-4401-ADB3-C52A08229D4A}" type="pres">
      <dgm:prSet presAssocID="{8940E441-DA1E-4C0C-949E-E77BED2F2A67}" presName="node" presStyleLbl="node1" presStyleIdx="5" presStyleCnt="12">
        <dgm:presLayoutVars>
          <dgm:bulletEnabled val="1"/>
        </dgm:presLayoutVars>
      </dgm:prSet>
      <dgm:spPr/>
    </dgm:pt>
    <dgm:pt modelId="{D87945CC-05E5-49BA-9FAE-8815402D895C}" type="pres">
      <dgm:prSet presAssocID="{90E5D730-1101-4920-A0D2-A57EF42C0338}" presName="sibTrans" presStyleCnt="0"/>
      <dgm:spPr/>
    </dgm:pt>
    <dgm:pt modelId="{B0336F7A-60FD-49F3-83BC-765413F96C16}" type="pres">
      <dgm:prSet presAssocID="{F528609F-CEB5-4C3D-8F03-4D5D18982B01}" presName="node" presStyleLbl="node1" presStyleIdx="6" presStyleCnt="12">
        <dgm:presLayoutVars>
          <dgm:bulletEnabled val="1"/>
        </dgm:presLayoutVars>
      </dgm:prSet>
      <dgm:spPr/>
    </dgm:pt>
    <dgm:pt modelId="{E7D85186-2E62-4977-BDB1-2DE3E6405A48}" type="pres">
      <dgm:prSet presAssocID="{EDD7C439-C0DD-47C2-819F-E026194DD3E7}" presName="sibTrans" presStyleCnt="0"/>
      <dgm:spPr/>
    </dgm:pt>
    <dgm:pt modelId="{3727A0BD-069F-4D11-9E92-6DA403A74B74}" type="pres">
      <dgm:prSet presAssocID="{D7B08D8D-CB97-48FA-A625-C7DE3451157B}" presName="node" presStyleLbl="node1" presStyleIdx="7" presStyleCnt="12">
        <dgm:presLayoutVars>
          <dgm:bulletEnabled val="1"/>
        </dgm:presLayoutVars>
      </dgm:prSet>
      <dgm:spPr/>
    </dgm:pt>
    <dgm:pt modelId="{220491D9-6346-46A7-B631-CDF3B179BEA8}" type="pres">
      <dgm:prSet presAssocID="{EEF6774E-5347-4E79-B74A-747CB14A6986}" presName="sibTrans" presStyleCnt="0"/>
      <dgm:spPr/>
    </dgm:pt>
    <dgm:pt modelId="{AD8BBDB2-5ECA-406C-8EAE-3256AE7D9081}" type="pres">
      <dgm:prSet presAssocID="{FADB40C3-035A-43DB-B86C-E85C977D6B0D}" presName="node" presStyleLbl="node1" presStyleIdx="8" presStyleCnt="12">
        <dgm:presLayoutVars>
          <dgm:bulletEnabled val="1"/>
        </dgm:presLayoutVars>
      </dgm:prSet>
      <dgm:spPr/>
    </dgm:pt>
    <dgm:pt modelId="{6054504B-E3C3-4CBB-95F4-22F282352897}" type="pres">
      <dgm:prSet presAssocID="{C89EC8A5-96EF-4914-8A92-68A70637EEF1}" presName="sibTrans" presStyleCnt="0"/>
      <dgm:spPr/>
    </dgm:pt>
    <dgm:pt modelId="{12E54732-C1A0-4EC1-8ABE-B3668173533D}" type="pres">
      <dgm:prSet presAssocID="{FF1365CA-6ACF-4E18-83CC-7B53C0CB724E}" presName="node" presStyleLbl="node1" presStyleIdx="9" presStyleCnt="12">
        <dgm:presLayoutVars>
          <dgm:bulletEnabled val="1"/>
        </dgm:presLayoutVars>
      </dgm:prSet>
      <dgm:spPr/>
    </dgm:pt>
    <dgm:pt modelId="{B19374D2-780A-4DF3-8D89-E9224813E0CC}" type="pres">
      <dgm:prSet presAssocID="{161F0119-CC5F-4FDA-9AFC-165D747ED07B}" presName="sibTrans" presStyleCnt="0"/>
      <dgm:spPr/>
    </dgm:pt>
    <dgm:pt modelId="{4D8B02FA-D894-40A3-8AB9-5B7AAF736750}" type="pres">
      <dgm:prSet presAssocID="{4916A896-8E44-464F-85B5-F136313E6671}" presName="node" presStyleLbl="node1" presStyleIdx="10" presStyleCnt="12">
        <dgm:presLayoutVars>
          <dgm:bulletEnabled val="1"/>
        </dgm:presLayoutVars>
      </dgm:prSet>
      <dgm:spPr/>
    </dgm:pt>
    <dgm:pt modelId="{A8CFFC44-EDAD-4066-B3E1-C018F3217259}" type="pres">
      <dgm:prSet presAssocID="{7860B601-814E-4355-93B2-3B25057E6A8D}" presName="sibTrans" presStyleCnt="0"/>
      <dgm:spPr/>
    </dgm:pt>
    <dgm:pt modelId="{6CE94C6B-6C44-4969-B7C9-E93D77143E5E}" type="pres">
      <dgm:prSet presAssocID="{2C5ABA19-465C-44E0-917E-7B3920DD6F4D}" presName="node" presStyleLbl="node1" presStyleIdx="11" presStyleCnt="12">
        <dgm:presLayoutVars>
          <dgm:bulletEnabled val="1"/>
        </dgm:presLayoutVars>
      </dgm:prSet>
      <dgm:spPr/>
    </dgm:pt>
  </dgm:ptLst>
  <dgm:cxnLst>
    <dgm:cxn modelId="{3520B401-2B0A-4C22-A113-3B58F9CDB180}" type="presOf" srcId="{74FA4721-5902-434A-AF04-F293E7D89EA9}" destId="{1342FF80-A5CA-4A30-B3FB-71E8DB3B0B66}" srcOrd="0" destOrd="0" presId="urn:microsoft.com/office/officeart/2005/8/layout/default"/>
    <dgm:cxn modelId="{64735303-74A3-4325-B733-B6DA5BE9377B}" srcId="{93EA4436-FC55-4709-8108-1AEE4A65BBB7}" destId="{74FA4721-5902-434A-AF04-F293E7D89EA9}" srcOrd="0" destOrd="0" parTransId="{9B53A3F7-F98B-4E49-82C1-175442CD4C54}" sibTransId="{C806F55E-477C-43EC-AC65-89D2B02280C7}"/>
    <dgm:cxn modelId="{2CF53704-871D-498C-A7F7-E95CCFA80227}" srcId="{93EA4436-FC55-4709-8108-1AEE4A65BBB7}" destId="{58EC682F-8448-4BC4-964D-E2151C3651CC}" srcOrd="4" destOrd="0" parTransId="{17012B1F-8DD6-4F7C-BABB-8729F309248B}" sibTransId="{00953AF9-B9E8-441C-A674-F9ADDC59E276}"/>
    <dgm:cxn modelId="{A3243A04-7BB0-4A19-9548-6617A27AD041}" type="presOf" srcId="{4916A896-8E44-464F-85B5-F136313E6671}" destId="{4D8B02FA-D894-40A3-8AB9-5B7AAF736750}" srcOrd="0" destOrd="0" presId="urn:microsoft.com/office/officeart/2005/8/layout/default"/>
    <dgm:cxn modelId="{46E13D0D-E558-4F87-8877-AB505977514F}" srcId="{93EA4436-FC55-4709-8108-1AEE4A65BBB7}" destId="{8940E441-DA1E-4C0C-949E-E77BED2F2A67}" srcOrd="5" destOrd="0" parTransId="{31D2E086-E029-4D40-B043-DBBBA27C1B5E}" sibTransId="{90E5D730-1101-4920-A0D2-A57EF42C0338}"/>
    <dgm:cxn modelId="{A690D51B-1BBB-4C3A-AF2F-05632A3E0CA6}" srcId="{93EA4436-FC55-4709-8108-1AEE4A65BBB7}" destId="{551DCFAF-D2A0-46F0-BAAE-E81E7EC8EDC1}" srcOrd="3" destOrd="0" parTransId="{8B483EE0-409F-4903-B661-09A0B057CC74}" sibTransId="{BD87E4AC-7834-4482-AED1-C9C777B23881}"/>
    <dgm:cxn modelId="{EDCA621C-1D89-4C72-ABE6-CD9DEE1440CC}" type="presOf" srcId="{8940E441-DA1E-4C0C-949E-E77BED2F2A67}" destId="{C570332F-900C-4401-ADB3-C52A08229D4A}" srcOrd="0" destOrd="0" presId="urn:microsoft.com/office/officeart/2005/8/layout/default"/>
    <dgm:cxn modelId="{0084B81D-4716-419C-9384-C500C10E6055}" type="presOf" srcId="{AE787549-CFD1-4607-BC5F-4F4F28E8592F}" destId="{44092FE3-BED2-4E38-988F-9D8299233611}" srcOrd="0" destOrd="0" presId="urn:microsoft.com/office/officeart/2005/8/layout/default"/>
    <dgm:cxn modelId="{3A264034-F6D2-4782-9ACF-66EA9DEE2660}" srcId="{93EA4436-FC55-4709-8108-1AEE4A65BBB7}" destId="{AE787549-CFD1-4607-BC5F-4F4F28E8592F}" srcOrd="2" destOrd="0" parTransId="{38CAD960-C304-4350-8469-7D5DDF991408}" sibTransId="{EACAF146-0D11-464C-A345-F866B33ABDE8}"/>
    <dgm:cxn modelId="{C4347335-C175-47EB-A97C-DAFFD2D7E17B}" srcId="{93EA4436-FC55-4709-8108-1AEE4A65BBB7}" destId="{76BE30F2-AB09-47A7-A9E8-B3971BF802D9}" srcOrd="1" destOrd="0" parTransId="{EF544F4A-4325-4CA6-9E5F-C960B40B8A80}" sibTransId="{37783618-89C4-4203-8309-568CF27352EE}"/>
    <dgm:cxn modelId="{5CFB5847-0CA2-44C4-A44A-08DF3CA6EDD8}" type="presOf" srcId="{2C5ABA19-465C-44E0-917E-7B3920DD6F4D}" destId="{6CE94C6B-6C44-4969-B7C9-E93D77143E5E}" srcOrd="0" destOrd="0" presId="urn:microsoft.com/office/officeart/2005/8/layout/default"/>
    <dgm:cxn modelId="{F8509653-84FD-44D5-9770-8A6D28861A6E}" type="presOf" srcId="{FF1365CA-6ACF-4E18-83CC-7B53C0CB724E}" destId="{12E54732-C1A0-4EC1-8ABE-B3668173533D}" srcOrd="0" destOrd="0" presId="urn:microsoft.com/office/officeart/2005/8/layout/default"/>
    <dgm:cxn modelId="{3584C075-2C75-45BD-8D13-CF6249F4F9C2}" srcId="{93EA4436-FC55-4709-8108-1AEE4A65BBB7}" destId="{F528609F-CEB5-4C3D-8F03-4D5D18982B01}" srcOrd="6" destOrd="0" parTransId="{B785F0F7-035C-46BD-921F-4CF8C8EC6E94}" sibTransId="{EDD7C439-C0DD-47C2-819F-E026194DD3E7}"/>
    <dgm:cxn modelId="{81752F80-8839-49D7-AF5E-822D7455CA79}" type="presOf" srcId="{551DCFAF-D2A0-46F0-BAAE-E81E7EC8EDC1}" destId="{FB5EACCD-0BF0-4D91-9C2A-5384D5660F85}" srcOrd="0" destOrd="0" presId="urn:microsoft.com/office/officeart/2005/8/layout/default"/>
    <dgm:cxn modelId="{91522184-BDC4-4E74-804E-EF27D2958A02}" type="presOf" srcId="{D7B08D8D-CB97-48FA-A625-C7DE3451157B}" destId="{3727A0BD-069F-4D11-9E92-6DA403A74B74}" srcOrd="0" destOrd="0" presId="urn:microsoft.com/office/officeart/2005/8/layout/default"/>
    <dgm:cxn modelId="{486BCC88-15F9-4C5F-AE44-EDB983758CE3}" type="presOf" srcId="{76BE30F2-AB09-47A7-A9E8-B3971BF802D9}" destId="{D528500E-7A40-4272-B8D0-DE8F6C803BDA}" srcOrd="0" destOrd="0" presId="urn:microsoft.com/office/officeart/2005/8/layout/default"/>
    <dgm:cxn modelId="{2D9B06A1-E368-43F9-847E-C95493FFFD7D}" srcId="{93EA4436-FC55-4709-8108-1AEE4A65BBB7}" destId="{FF1365CA-6ACF-4E18-83CC-7B53C0CB724E}" srcOrd="9" destOrd="0" parTransId="{E6C1E2C7-4774-487A-9D6A-EC70172A7E96}" sibTransId="{161F0119-CC5F-4FDA-9AFC-165D747ED07B}"/>
    <dgm:cxn modelId="{D09972AC-54FE-4DD9-8E12-811B95E4EAEA}" type="presOf" srcId="{FADB40C3-035A-43DB-B86C-E85C977D6B0D}" destId="{AD8BBDB2-5ECA-406C-8EAE-3256AE7D9081}" srcOrd="0" destOrd="0" presId="urn:microsoft.com/office/officeart/2005/8/layout/default"/>
    <dgm:cxn modelId="{EEFB78B4-A12C-43E5-891E-66455A688E7C}" type="presOf" srcId="{F528609F-CEB5-4C3D-8F03-4D5D18982B01}" destId="{B0336F7A-60FD-49F3-83BC-765413F96C16}" srcOrd="0" destOrd="0" presId="urn:microsoft.com/office/officeart/2005/8/layout/default"/>
    <dgm:cxn modelId="{803214D4-486C-4F6B-993B-754514342F87}" srcId="{93EA4436-FC55-4709-8108-1AEE4A65BBB7}" destId="{2C5ABA19-465C-44E0-917E-7B3920DD6F4D}" srcOrd="11" destOrd="0" parTransId="{7E5D1055-1A25-47A1-B8D5-C75A9EF0B6BE}" sibTransId="{604B3AEB-4788-4D6D-B31A-49DEA725904D}"/>
    <dgm:cxn modelId="{AEAD69E8-E15F-4E9F-9E09-AF3926E5A999}" srcId="{93EA4436-FC55-4709-8108-1AEE4A65BBB7}" destId="{FADB40C3-035A-43DB-B86C-E85C977D6B0D}" srcOrd="8" destOrd="0" parTransId="{B3E6E3EF-A6DE-4288-896F-7AE7BF01D651}" sibTransId="{C89EC8A5-96EF-4914-8A92-68A70637EEF1}"/>
    <dgm:cxn modelId="{430A41ED-4AAB-4080-848A-5D905542F287}" srcId="{93EA4436-FC55-4709-8108-1AEE4A65BBB7}" destId="{4916A896-8E44-464F-85B5-F136313E6671}" srcOrd="10" destOrd="0" parTransId="{38F6C3C1-E38A-4653-AC9B-81539B4AE48C}" sibTransId="{7860B601-814E-4355-93B2-3B25057E6A8D}"/>
    <dgm:cxn modelId="{AA7BACF2-6991-4164-B24E-B9DE22470379}" type="presOf" srcId="{93EA4436-FC55-4709-8108-1AEE4A65BBB7}" destId="{5BA94A2E-FCEB-4019-B17F-0B51B27AED08}" srcOrd="0" destOrd="0" presId="urn:microsoft.com/office/officeart/2005/8/layout/default"/>
    <dgm:cxn modelId="{83BCDCF4-3F25-40E9-AD55-A8FDCD871149}" srcId="{93EA4436-FC55-4709-8108-1AEE4A65BBB7}" destId="{D7B08D8D-CB97-48FA-A625-C7DE3451157B}" srcOrd="7" destOrd="0" parTransId="{E1987968-7085-44C5-8C77-C25F8AD96BB7}" sibTransId="{EEF6774E-5347-4E79-B74A-747CB14A6986}"/>
    <dgm:cxn modelId="{999BDDF6-474D-472A-A528-2023D866916F}" type="presOf" srcId="{58EC682F-8448-4BC4-964D-E2151C3651CC}" destId="{E0EA73D5-82D5-4125-A139-1F5C18A270EE}" srcOrd="0" destOrd="0" presId="urn:microsoft.com/office/officeart/2005/8/layout/default"/>
    <dgm:cxn modelId="{4F95518A-2927-4DC9-B4E8-06E74A6921B5}" type="presParOf" srcId="{5BA94A2E-FCEB-4019-B17F-0B51B27AED08}" destId="{1342FF80-A5CA-4A30-B3FB-71E8DB3B0B66}" srcOrd="0" destOrd="0" presId="urn:microsoft.com/office/officeart/2005/8/layout/default"/>
    <dgm:cxn modelId="{DBEB81AE-1038-41FA-AEA6-ADA4AFD2DFF6}" type="presParOf" srcId="{5BA94A2E-FCEB-4019-B17F-0B51B27AED08}" destId="{5E62D88E-D37B-4714-83B4-4AC747348C9E}" srcOrd="1" destOrd="0" presId="urn:microsoft.com/office/officeart/2005/8/layout/default"/>
    <dgm:cxn modelId="{8D055351-F4A2-4DDA-92D1-2A518C163642}" type="presParOf" srcId="{5BA94A2E-FCEB-4019-B17F-0B51B27AED08}" destId="{D528500E-7A40-4272-B8D0-DE8F6C803BDA}" srcOrd="2" destOrd="0" presId="urn:microsoft.com/office/officeart/2005/8/layout/default"/>
    <dgm:cxn modelId="{062BE9C3-134F-4AB5-8562-54F7ED0056A2}" type="presParOf" srcId="{5BA94A2E-FCEB-4019-B17F-0B51B27AED08}" destId="{56663847-40D1-4CD3-81B2-31E5A7B766DE}" srcOrd="3" destOrd="0" presId="urn:microsoft.com/office/officeart/2005/8/layout/default"/>
    <dgm:cxn modelId="{2AB111F9-088D-42A2-8B17-A3CB4D03E2CF}" type="presParOf" srcId="{5BA94A2E-FCEB-4019-B17F-0B51B27AED08}" destId="{44092FE3-BED2-4E38-988F-9D8299233611}" srcOrd="4" destOrd="0" presId="urn:microsoft.com/office/officeart/2005/8/layout/default"/>
    <dgm:cxn modelId="{23CBFC8A-E983-426C-B6BB-35E5AA19BEE6}" type="presParOf" srcId="{5BA94A2E-FCEB-4019-B17F-0B51B27AED08}" destId="{E9A81B73-F4F7-4D1D-9064-BB668507E3C9}" srcOrd="5" destOrd="0" presId="urn:microsoft.com/office/officeart/2005/8/layout/default"/>
    <dgm:cxn modelId="{6D29DE09-8353-4681-9522-F2D73ADAAE29}" type="presParOf" srcId="{5BA94A2E-FCEB-4019-B17F-0B51B27AED08}" destId="{FB5EACCD-0BF0-4D91-9C2A-5384D5660F85}" srcOrd="6" destOrd="0" presId="urn:microsoft.com/office/officeart/2005/8/layout/default"/>
    <dgm:cxn modelId="{DA2942A4-F3C5-4F0D-A729-F1600EBF91C2}" type="presParOf" srcId="{5BA94A2E-FCEB-4019-B17F-0B51B27AED08}" destId="{203E99D8-266A-44C5-90E1-1C5D3030D00D}" srcOrd="7" destOrd="0" presId="urn:microsoft.com/office/officeart/2005/8/layout/default"/>
    <dgm:cxn modelId="{8AE6B600-DA0A-4654-9336-8A04D25B484C}" type="presParOf" srcId="{5BA94A2E-FCEB-4019-B17F-0B51B27AED08}" destId="{E0EA73D5-82D5-4125-A139-1F5C18A270EE}" srcOrd="8" destOrd="0" presId="urn:microsoft.com/office/officeart/2005/8/layout/default"/>
    <dgm:cxn modelId="{CFD9F00B-AE58-49AC-B969-A3191EE980AD}" type="presParOf" srcId="{5BA94A2E-FCEB-4019-B17F-0B51B27AED08}" destId="{3C6946E3-B88B-4F2E-BF9C-1CDB251D0D5A}" srcOrd="9" destOrd="0" presId="urn:microsoft.com/office/officeart/2005/8/layout/default"/>
    <dgm:cxn modelId="{6AFA8205-450B-404A-9A9E-A01BE53AC8CB}" type="presParOf" srcId="{5BA94A2E-FCEB-4019-B17F-0B51B27AED08}" destId="{C570332F-900C-4401-ADB3-C52A08229D4A}" srcOrd="10" destOrd="0" presId="urn:microsoft.com/office/officeart/2005/8/layout/default"/>
    <dgm:cxn modelId="{AFEEFD7B-A1E9-4F59-AF09-19C017E85F2E}" type="presParOf" srcId="{5BA94A2E-FCEB-4019-B17F-0B51B27AED08}" destId="{D87945CC-05E5-49BA-9FAE-8815402D895C}" srcOrd="11" destOrd="0" presId="urn:microsoft.com/office/officeart/2005/8/layout/default"/>
    <dgm:cxn modelId="{FB35D46B-C160-496D-ABE8-71D596A1AA4D}" type="presParOf" srcId="{5BA94A2E-FCEB-4019-B17F-0B51B27AED08}" destId="{B0336F7A-60FD-49F3-83BC-765413F96C16}" srcOrd="12" destOrd="0" presId="urn:microsoft.com/office/officeart/2005/8/layout/default"/>
    <dgm:cxn modelId="{EDF2D636-1585-4257-858F-EBB087A3951A}" type="presParOf" srcId="{5BA94A2E-FCEB-4019-B17F-0B51B27AED08}" destId="{E7D85186-2E62-4977-BDB1-2DE3E6405A48}" srcOrd="13" destOrd="0" presId="urn:microsoft.com/office/officeart/2005/8/layout/default"/>
    <dgm:cxn modelId="{2F1E28C9-5622-488E-A5D4-AA4881AC317E}" type="presParOf" srcId="{5BA94A2E-FCEB-4019-B17F-0B51B27AED08}" destId="{3727A0BD-069F-4D11-9E92-6DA403A74B74}" srcOrd="14" destOrd="0" presId="urn:microsoft.com/office/officeart/2005/8/layout/default"/>
    <dgm:cxn modelId="{EF3CC51A-A625-4B88-B790-F38B83F40045}" type="presParOf" srcId="{5BA94A2E-FCEB-4019-B17F-0B51B27AED08}" destId="{220491D9-6346-46A7-B631-CDF3B179BEA8}" srcOrd="15" destOrd="0" presId="urn:microsoft.com/office/officeart/2005/8/layout/default"/>
    <dgm:cxn modelId="{E8D96AE3-94D4-4BD7-B458-7DD928F25604}" type="presParOf" srcId="{5BA94A2E-FCEB-4019-B17F-0B51B27AED08}" destId="{AD8BBDB2-5ECA-406C-8EAE-3256AE7D9081}" srcOrd="16" destOrd="0" presId="urn:microsoft.com/office/officeart/2005/8/layout/default"/>
    <dgm:cxn modelId="{DB40E2D6-2122-44F0-B592-AF7E148636F3}" type="presParOf" srcId="{5BA94A2E-FCEB-4019-B17F-0B51B27AED08}" destId="{6054504B-E3C3-4CBB-95F4-22F282352897}" srcOrd="17" destOrd="0" presId="urn:microsoft.com/office/officeart/2005/8/layout/default"/>
    <dgm:cxn modelId="{ABBD5BC3-9508-40CF-A0B2-419D3504A3CB}" type="presParOf" srcId="{5BA94A2E-FCEB-4019-B17F-0B51B27AED08}" destId="{12E54732-C1A0-4EC1-8ABE-B3668173533D}" srcOrd="18" destOrd="0" presId="urn:microsoft.com/office/officeart/2005/8/layout/default"/>
    <dgm:cxn modelId="{853244E9-16C9-424A-80FA-0465DF6E1194}" type="presParOf" srcId="{5BA94A2E-FCEB-4019-B17F-0B51B27AED08}" destId="{B19374D2-780A-4DF3-8D89-E9224813E0CC}" srcOrd="19" destOrd="0" presId="urn:microsoft.com/office/officeart/2005/8/layout/default"/>
    <dgm:cxn modelId="{E7A6A78E-CE30-4F35-9156-E4D01182B19C}" type="presParOf" srcId="{5BA94A2E-FCEB-4019-B17F-0B51B27AED08}" destId="{4D8B02FA-D894-40A3-8AB9-5B7AAF736750}" srcOrd="20" destOrd="0" presId="urn:microsoft.com/office/officeart/2005/8/layout/default"/>
    <dgm:cxn modelId="{792DEC94-66B3-4FC6-B0F0-311313E10E1B}" type="presParOf" srcId="{5BA94A2E-FCEB-4019-B17F-0B51B27AED08}" destId="{A8CFFC44-EDAD-4066-B3E1-C018F3217259}" srcOrd="21" destOrd="0" presId="urn:microsoft.com/office/officeart/2005/8/layout/default"/>
    <dgm:cxn modelId="{92AD0272-354F-43F7-93B5-39E862980D31}" type="presParOf" srcId="{5BA94A2E-FCEB-4019-B17F-0B51B27AED08}" destId="{6CE94C6B-6C44-4969-B7C9-E93D77143E5E}"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2FF80-A5CA-4A30-B3FB-71E8DB3B0B66}">
      <dsp:nvSpPr>
        <dsp:cNvPr id="0" name=""/>
        <dsp:cNvSpPr/>
      </dsp:nvSpPr>
      <dsp:spPr>
        <a:xfrm>
          <a:off x="2776" y="515720"/>
          <a:ext cx="2202793" cy="132167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nl-BE" sz="2600" kern="1200"/>
            <a:t>Observatie door leerkracht</a:t>
          </a:r>
        </a:p>
      </dsp:txBody>
      <dsp:txXfrm>
        <a:off x="2776" y="515720"/>
        <a:ext cx="2202793" cy="1321676"/>
      </dsp:txXfrm>
    </dsp:sp>
    <dsp:sp modelId="{D528500E-7A40-4272-B8D0-DE8F6C803BDA}">
      <dsp:nvSpPr>
        <dsp:cNvPr id="0" name=""/>
        <dsp:cNvSpPr/>
      </dsp:nvSpPr>
      <dsp:spPr>
        <a:xfrm>
          <a:off x="2425849" y="515720"/>
          <a:ext cx="2202793" cy="132167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nl-BE" sz="2600" kern="1200"/>
            <a:t>Vragen stellen</a:t>
          </a:r>
        </a:p>
      </dsp:txBody>
      <dsp:txXfrm>
        <a:off x="2425849" y="515720"/>
        <a:ext cx="2202793" cy="1321676"/>
      </dsp:txXfrm>
    </dsp:sp>
    <dsp:sp modelId="{44092FE3-BED2-4E38-988F-9D8299233611}">
      <dsp:nvSpPr>
        <dsp:cNvPr id="0" name=""/>
        <dsp:cNvSpPr/>
      </dsp:nvSpPr>
      <dsp:spPr>
        <a:xfrm>
          <a:off x="4848922" y="515720"/>
          <a:ext cx="2202793" cy="132167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nl-BE" sz="2600" kern="1200"/>
            <a:t>Wat hebben we vandaag geleerd?</a:t>
          </a:r>
        </a:p>
      </dsp:txBody>
      <dsp:txXfrm>
        <a:off x="4848922" y="515720"/>
        <a:ext cx="2202793" cy="1321676"/>
      </dsp:txXfrm>
    </dsp:sp>
    <dsp:sp modelId="{FB5EACCD-0BF0-4D91-9C2A-5384D5660F85}">
      <dsp:nvSpPr>
        <dsp:cNvPr id="0" name=""/>
        <dsp:cNvSpPr/>
      </dsp:nvSpPr>
      <dsp:spPr>
        <a:xfrm>
          <a:off x="7271995" y="515720"/>
          <a:ext cx="2202793" cy="132167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nl-BE" sz="2600" kern="1200"/>
            <a:t>Quiz</a:t>
          </a:r>
        </a:p>
      </dsp:txBody>
      <dsp:txXfrm>
        <a:off x="7271995" y="515720"/>
        <a:ext cx="2202793" cy="1321676"/>
      </dsp:txXfrm>
    </dsp:sp>
    <dsp:sp modelId="{E0EA73D5-82D5-4125-A139-1F5C18A270EE}">
      <dsp:nvSpPr>
        <dsp:cNvPr id="0" name=""/>
        <dsp:cNvSpPr/>
      </dsp:nvSpPr>
      <dsp:spPr>
        <a:xfrm>
          <a:off x="2776" y="2057675"/>
          <a:ext cx="2202793" cy="132167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nl-BE" sz="2600" kern="1200"/>
            <a:t>Tussentijdse oplevering van een werkstuk</a:t>
          </a:r>
        </a:p>
      </dsp:txBody>
      <dsp:txXfrm>
        <a:off x="2776" y="2057675"/>
        <a:ext cx="2202793" cy="1321676"/>
      </dsp:txXfrm>
    </dsp:sp>
    <dsp:sp modelId="{C570332F-900C-4401-ADB3-C52A08229D4A}">
      <dsp:nvSpPr>
        <dsp:cNvPr id="0" name=""/>
        <dsp:cNvSpPr/>
      </dsp:nvSpPr>
      <dsp:spPr>
        <a:xfrm>
          <a:off x="2425849" y="2057675"/>
          <a:ext cx="2202793" cy="132167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nl-BE" sz="2600" kern="1200"/>
            <a:t>Oefentoets</a:t>
          </a:r>
        </a:p>
      </dsp:txBody>
      <dsp:txXfrm>
        <a:off x="2425849" y="2057675"/>
        <a:ext cx="2202793" cy="1321676"/>
      </dsp:txXfrm>
    </dsp:sp>
    <dsp:sp modelId="{B0336F7A-60FD-49F3-83BC-765413F96C16}">
      <dsp:nvSpPr>
        <dsp:cNvPr id="0" name=""/>
        <dsp:cNvSpPr/>
      </dsp:nvSpPr>
      <dsp:spPr>
        <a:xfrm>
          <a:off x="4848922" y="2057675"/>
          <a:ext cx="2202793" cy="132167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nl-BE" sz="2600" kern="1200"/>
            <a:t>Leerling wordt even leerkracht</a:t>
          </a:r>
        </a:p>
      </dsp:txBody>
      <dsp:txXfrm>
        <a:off x="4848922" y="2057675"/>
        <a:ext cx="2202793" cy="1321676"/>
      </dsp:txXfrm>
    </dsp:sp>
    <dsp:sp modelId="{3727A0BD-069F-4D11-9E92-6DA403A74B74}">
      <dsp:nvSpPr>
        <dsp:cNvPr id="0" name=""/>
        <dsp:cNvSpPr/>
      </dsp:nvSpPr>
      <dsp:spPr>
        <a:xfrm>
          <a:off x="7271995" y="2057675"/>
          <a:ext cx="2202793" cy="132167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nl-BE" sz="2600" kern="1200"/>
            <a:t>Exit card</a:t>
          </a:r>
        </a:p>
      </dsp:txBody>
      <dsp:txXfrm>
        <a:off x="7271995" y="2057675"/>
        <a:ext cx="2202793" cy="1321676"/>
      </dsp:txXfrm>
    </dsp:sp>
    <dsp:sp modelId="{AD8BBDB2-5ECA-406C-8EAE-3256AE7D9081}">
      <dsp:nvSpPr>
        <dsp:cNvPr id="0" name=""/>
        <dsp:cNvSpPr/>
      </dsp:nvSpPr>
      <dsp:spPr>
        <a:xfrm>
          <a:off x="2776" y="3599631"/>
          <a:ext cx="2202793" cy="132167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nl-BE" sz="2600" kern="1200" dirty="0">
              <a:latin typeface="Calibri Light" panose="020F0302020204030204"/>
            </a:rPr>
            <a:t>Peerevaluatie</a:t>
          </a:r>
          <a:endParaRPr lang="nl-BE" sz="2600" kern="1200" dirty="0"/>
        </a:p>
      </dsp:txBody>
      <dsp:txXfrm>
        <a:off x="2776" y="3599631"/>
        <a:ext cx="2202793" cy="1321676"/>
      </dsp:txXfrm>
    </dsp:sp>
    <dsp:sp modelId="{12E54732-C1A0-4EC1-8ABE-B3668173533D}">
      <dsp:nvSpPr>
        <dsp:cNvPr id="0" name=""/>
        <dsp:cNvSpPr/>
      </dsp:nvSpPr>
      <dsp:spPr>
        <a:xfrm>
          <a:off x="2425849" y="3599631"/>
          <a:ext cx="2202793" cy="132167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nl-BE" sz="2600" kern="1200" dirty="0"/>
            <a:t>Zelfevaluatie </a:t>
          </a:r>
        </a:p>
      </dsp:txBody>
      <dsp:txXfrm>
        <a:off x="2425849" y="3599631"/>
        <a:ext cx="2202793" cy="1321676"/>
      </dsp:txXfrm>
    </dsp:sp>
    <dsp:sp modelId="{4D8B02FA-D894-40A3-8AB9-5B7AAF736750}">
      <dsp:nvSpPr>
        <dsp:cNvPr id="0" name=""/>
        <dsp:cNvSpPr/>
      </dsp:nvSpPr>
      <dsp:spPr>
        <a:xfrm>
          <a:off x="4848922" y="3599631"/>
          <a:ext cx="2202793" cy="132167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nl-BE" sz="2600" kern="1200" dirty="0"/>
            <a:t>…</a:t>
          </a:r>
        </a:p>
      </dsp:txBody>
      <dsp:txXfrm>
        <a:off x="4848922" y="3599631"/>
        <a:ext cx="2202793" cy="1321676"/>
      </dsp:txXfrm>
    </dsp:sp>
    <dsp:sp modelId="{6CE94C6B-6C44-4969-B7C9-E93D77143E5E}">
      <dsp:nvSpPr>
        <dsp:cNvPr id="0" name=""/>
        <dsp:cNvSpPr/>
      </dsp:nvSpPr>
      <dsp:spPr>
        <a:xfrm>
          <a:off x="7271995" y="3599631"/>
          <a:ext cx="2202793" cy="132167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nl-BE" sz="2600" kern="1200"/>
            <a:t>Toegangsticket</a:t>
          </a:r>
        </a:p>
      </dsp:txBody>
      <dsp:txXfrm>
        <a:off x="7271995" y="3599631"/>
        <a:ext cx="2202793" cy="132167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B02CE9-864D-4E3F-A40A-EE933048D231}" type="datetimeFigureOut">
              <a:rPr lang="nl-BE" smtClean="0"/>
              <a:t>15/05/2023</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477AE9-36FD-4C3F-A651-7D1893470067}" type="slidenum">
              <a:rPr lang="nl-BE" smtClean="0"/>
              <a:t>‹nr.›</a:t>
            </a:fld>
            <a:endParaRPr lang="nl-BE"/>
          </a:p>
        </p:txBody>
      </p:sp>
    </p:spTree>
    <p:extLst>
      <p:ext uri="{BB962C8B-B14F-4D97-AF65-F5344CB8AC3E}">
        <p14:creationId xmlns:p14="http://schemas.microsoft.com/office/powerpoint/2010/main" val="923941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Brhttps:/duaaltech.be/leermateriaa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https://onderwijs-studentenzaken.vub.ac.be/sites/default/files/ID_Formatieve%20evaluatie%20en%20feedback_2.pdf</a:t>
            </a:r>
          </a:p>
          <a:p>
            <a:r>
              <a:rPr lang="nl-BE"/>
              <a:t>Een evaluatie wordt formatief of </a:t>
            </a:r>
            <a:r>
              <a:rPr lang="nl-BE" err="1"/>
              <a:t>summatief</a:t>
            </a:r>
            <a:r>
              <a:rPr lang="nl-BE"/>
              <a:t> genoemd, afhankelijk van waarom ze wordt ingezet. </a:t>
            </a:r>
            <a:r>
              <a:rPr lang="nl-BE" err="1"/>
              <a:t>Summatieve</a:t>
            </a:r>
            <a:r>
              <a:rPr lang="nl-BE"/>
              <a:t> evaluatie wordt gebruikt om aan de prestatie van studenten een score te kunnen toekennen. Formatieve evaluatie heeft als primair doel bepalen waar studenten staan in hun leerproces, en welke stappen nog nodig zijn om hen de beoogde leerresultaten te laten behalen. Feedback staat bij deze laatste evaluatiefunctie centraal</a:t>
            </a:r>
          </a:p>
        </p:txBody>
      </p:sp>
      <p:sp>
        <p:nvSpPr>
          <p:cNvPr id="4" name="Tijdelijke aanduiding voor dianummer 3"/>
          <p:cNvSpPr>
            <a:spLocks noGrp="1"/>
          </p:cNvSpPr>
          <p:nvPr>
            <p:ph type="sldNum" sz="quarter" idx="5"/>
          </p:nvPr>
        </p:nvSpPr>
        <p:spPr/>
        <p:txBody>
          <a:bodyPr/>
          <a:lstStyle/>
          <a:p>
            <a:fld id="{71CFB66F-3837-4931-8113-E9E9B6F1A843}" type="slidenum">
              <a:rPr lang="nl-BE" smtClean="0"/>
              <a:t>3</a:t>
            </a:fld>
            <a:endParaRPr lang="nl-BE"/>
          </a:p>
        </p:txBody>
      </p:sp>
    </p:spTree>
    <p:extLst>
      <p:ext uri="{BB962C8B-B14F-4D97-AF65-F5344CB8AC3E}">
        <p14:creationId xmlns:p14="http://schemas.microsoft.com/office/powerpoint/2010/main" val="726798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Voorbeelden zijn ook terug te vinden op </a:t>
            </a:r>
            <a:r>
              <a:rPr lang="nl-BE"/>
              <a:t>deze databank.</a:t>
            </a:r>
            <a:endParaRPr lang="nl-BE" dirty="0"/>
          </a:p>
        </p:txBody>
      </p:sp>
      <p:sp>
        <p:nvSpPr>
          <p:cNvPr id="4" name="Tijdelijke aanduiding voor dianummer 3"/>
          <p:cNvSpPr>
            <a:spLocks noGrp="1"/>
          </p:cNvSpPr>
          <p:nvPr>
            <p:ph type="sldNum" sz="quarter" idx="5"/>
          </p:nvPr>
        </p:nvSpPr>
        <p:spPr/>
        <p:txBody>
          <a:bodyPr/>
          <a:lstStyle/>
          <a:p>
            <a:fld id="{08C8CE48-AE62-445D-99B6-B4C7EFFED6BF}" type="slidenum">
              <a:rPr lang="nl-BE" smtClean="0"/>
              <a:t>24</a:t>
            </a:fld>
            <a:endParaRPr lang="nl-BE"/>
          </a:p>
        </p:txBody>
      </p:sp>
    </p:spTree>
    <p:extLst>
      <p:ext uri="{BB962C8B-B14F-4D97-AF65-F5344CB8AC3E}">
        <p14:creationId xmlns:p14="http://schemas.microsoft.com/office/powerpoint/2010/main" val="904398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a:cs typeface="Calibri"/>
              </a:rPr>
              <a:t>Summatief</a:t>
            </a:r>
            <a:r>
              <a:rPr lang="nl-BE" dirty="0">
                <a:cs typeface="Calibri"/>
              </a:rPr>
              <a:t>: bedoeling om een eindbeoordeling op te stellen</a:t>
            </a:r>
            <a:br>
              <a:rPr lang="nl-BE" dirty="0">
                <a:cs typeface="Calibri"/>
              </a:rPr>
            </a:br>
            <a:r>
              <a:rPr lang="nl-BE" dirty="0">
                <a:cs typeface="Calibri"/>
              </a:rPr>
              <a:t>Formatief: begeleidend bedoeld </a:t>
            </a:r>
            <a:r>
              <a:rPr lang="nl-BE" dirty="0">
                <a:cs typeface="Calibri"/>
                <a:sym typeface="Wingdings" panose="05000000000000000000" pitchFamily="2" charset="2"/>
              </a:rPr>
              <a:t> hoe kan ik leerlingen verder helpen, mijn lesaanpak bijsturen, remediëring nodig, …</a:t>
            </a:r>
            <a:br>
              <a:rPr lang="nl-BE" dirty="0">
                <a:cs typeface="Calibri"/>
                <a:sym typeface="Wingdings" panose="05000000000000000000" pitchFamily="2" charset="2"/>
              </a:rPr>
            </a:br>
            <a:r>
              <a:rPr lang="nl-BE" dirty="0">
                <a:cs typeface="Calibri"/>
                <a:sym typeface="Wingdings" panose="05000000000000000000" pitchFamily="2" charset="2"/>
              </a:rPr>
              <a:t>Exit card: bij </a:t>
            </a:r>
            <a:r>
              <a:rPr lang="nl-BE" dirty="0" err="1">
                <a:cs typeface="Calibri"/>
                <a:sym typeface="Wingdings" panose="05000000000000000000" pitchFamily="2" charset="2"/>
              </a:rPr>
              <a:t>lesslot</a:t>
            </a:r>
            <a:r>
              <a:rPr lang="nl-BE" dirty="0">
                <a:cs typeface="Calibri"/>
                <a:sym typeface="Wingdings" panose="05000000000000000000" pitchFamily="2" charset="2"/>
              </a:rPr>
              <a:t>: Noteer 2 vragen die je nog hebt over dit lesonderwerp/na deze les. Noteer 3 </a:t>
            </a:r>
            <a:endParaRPr lang="nl-BE" dirty="0">
              <a:cs typeface="Calibri"/>
            </a:endParaRPr>
          </a:p>
          <a:p>
            <a:endParaRPr lang="nl-BE" dirty="0"/>
          </a:p>
        </p:txBody>
      </p:sp>
      <p:sp>
        <p:nvSpPr>
          <p:cNvPr id="4" name="Tijdelijke aanduiding voor dianummer 3"/>
          <p:cNvSpPr>
            <a:spLocks noGrp="1"/>
          </p:cNvSpPr>
          <p:nvPr>
            <p:ph type="sldNum" sz="quarter" idx="5"/>
          </p:nvPr>
        </p:nvSpPr>
        <p:spPr/>
        <p:txBody>
          <a:bodyPr/>
          <a:lstStyle/>
          <a:p>
            <a:fld id="{71CFB66F-3837-4931-8113-E9E9B6F1A843}" type="slidenum">
              <a:rPr lang="nl-BE" smtClean="0"/>
              <a:t>4</a:t>
            </a:fld>
            <a:endParaRPr lang="nl-BE"/>
          </a:p>
        </p:txBody>
      </p:sp>
    </p:spTree>
    <p:extLst>
      <p:ext uri="{BB962C8B-B14F-4D97-AF65-F5344CB8AC3E}">
        <p14:creationId xmlns:p14="http://schemas.microsoft.com/office/powerpoint/2010/main" val="576798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Voorbeeld van een Exit Ticket 3 -2 – 1 </a:t>
            </a:r>
            <a:br>
              <a:rPr lang="nl-BE"/>
            </a:br>
            <a:r>
              <a:rPr lang="nl-BE"/>
              <a:t>Bron: https://www.vernieuwenderwijs.nl/sluit-je-les-af-met-een-exit-ticket/ (hier ook meer ideeën voor wat er op een Exit –ticket kan komen).</a:t>
            </a:r>
          </a:p>
          <a:p>
            <a:endParaRPr lang="nl-BE"/>
          </a:p>
          <a:p>
            <a:r>
              <a:rPr lang="nl-BE"/>
              <a:t>Voorbeeld van Exit ticket (geel): via Klasse: https://cdn.klasse.be/wp/wp-content/uploads/2018/03/KenP_ExitTicket-2.pdf </a:t>
            </a:r>
            <a:br>
              <a:rPr lang="nl-BE"/>
            </a:br>
            <a:br>
              <a:rPr lang="nl-BE"/>
            </a:br>
            <a:r>
              <a:rPr lang="nl-BE"/>
              <a:t>Meer ideeën voor op een Exit ticket: https://mathequalslove.net/free-exit-ticket-templates/ </a:t>
            </a:r>
            <a:br>
              <a:rPr lang="nl-BE"/>
            </a:br>
            <a:r>
              <a:rPr lang="nl-BE"/>
              <a:t>Voor na een praktijkles? Vb.: Wat moet je zeker onthouden uit deze les wanneer je over 3 jaar zelfstandig (of voor een bedrijf) begint werken?</a:t>
            </a:r>
          </a:p>
        </p:txBody>
      </p:sp>
      <p:sp>
        <p:nvSpPr>
          <p:cNvPr id="4" name="Tijdelijke aanduiding voor dianummer 3"/>
          <p:cNvSpPr>
            <a:spLocks noGrp="1"/>
          </p:cNvSpPr>
          <p:nvPr>
            <p:ph type="sldNum" sz="quarter" idx="5"/>
          </p:nvPr>
        </p:nvSpPr>
        <p:spPr/>
        <p:txBody>
          <a:bodyPr/>
          <a:lstStyle/>
          <a:p>
            <a:fld id="{71CFB66F-3837-4931-8113-E9E9B6F1A843}" type="slidenum">
              <a:rPr lang="nl-BE" smtClean="0"/>
              <a:t>5</a:t>
            </a:fld>
            <a:endParaRPr lang="nl-BE"/>
          </a:p>
        </p:txBody>
      </p:sp>
    </p:spTree>
    <p:extLst>
      <p:ext uri="{BB962C8B-B14F-4D97-AF65-F5344CB8AC3E}">
        <p14:creationId xmlns:p14="http://schemas.microsoft.com/office/powerpoint/2010/main" val="2086891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cs typeface="Calibri"/>
              </a:rPr>
              <a:t>Doel van </a:t>
            </a:r>
            <a:r>
              <a:rPr lang="en-US" err="1">
                <a:cs typeface="Calibri"/>
              </a:rPr>
              <a:t>evaluatie</a:t>
            </a:r>
            <a:r>
              <a:rPr lang="en-US">
                <a:cs typeface="Calibri"/>
              </a:rPr>
              <a:t> = </a:t>
            </a:r>
            <a:r>
              <a:rPr lang="en-US" err="1">
                <a:cs typeface="Calibri"/>
              </a:rPr>
              <a:t>leren</a:t>
            </a:r>
          </a:p>
          <a:p>
            <a:r>
              <a:rPr lang="en-US" err="1"/>
              <a:t>Tussentijdse</a:t>
            </a:r>
            <a:r>
              <a:rPr lang="en-US"/>
              <a:t> feedback: </a:t>
            </a:r>
            <a:r>
              <a:rPr lang="en-US" err="1"/>
              <a:t>ook</a:t>
            </a:r>
            <a:r>
              <a:rPr lang="en-US"/>
              <a:t> </a:t>
            </a:r>
            <a:r>
              <a:rPr lang="en-US" err="1"/>
              <a:t>zeggen</a:t>
            </a:r>
            <a:r>
              <a:rPr lang="en-US"/>
              <a:t> wat </a:t>
            </a:r>
            <a:r>
              <a:rPr lang="en-US" err="1"/>
              <a:t>wél</a:t>
            </a:r>
            <a:r>
              <a:rPr lang="en-US"/>
              <a:t> </a:t>
            </a:r>
            <a:r>
              <a:rPr lang="en-US" err="1"/>
              <a:t>goed</a:t>
            </a:r>
            <a:r>
              <a:rPr lang="en-US"/>
              <a:t> </a:t>
            </a:r>
            <a:r>
              <a:rPr lang="en-US" err="1"/>
              <a:t>gebeurd</a:t>
            </a:r>
            <a:r>
              <a:rPr lang="en-US"/>
              <a:t> of </a:t>
            </a:r>
            <a:r>
              <a:rPr lang="en-US" err="1"/>
              <a:t>gedaan</a:t>
            </a:r>
            <a:r>
              <a:rPr lang="en-US"/>
              <a:t> is. </a:t>
            </a:r>
            <a:endParaRPr lang="en-US">
              <a:cs typeface="Calibri"/>
            </a:endParaRPr>
          </a:p>
        </p:txBody>
      </p:sp>
      <p:sp>
        <p:nvSpPr>
          <p:cNvPr id="4" name="Tijdelijke aanduiding voor dianummer 3"/>
          <p:cNvSpPr>
            <a:spLocks noGrp="1"/>
          </p:cNvSpPr>
          <p:nvPr>
            <p:ph type="sldNum" sz="quarter" idx="5"/>
          </p:nvPr>
        </p:nvSpPr>
        <p:spPr/>
        <p:txBody>
          <a:bodyPr/>
          <a:lstStyle/>
          <a:p>
            <a:fld id="{71CFB66F-3837-4931-8113-E9E9B6F1A843}" type="slidenum">
              <a:rPr lang="nl-BE" smtClean="0"/>
              <a:t>6</a:t>
            </a:fld>
            <a:endParaRPr lang="nl-BE"/>
          </a:p>
        </p:txBody>
      </p:sp>
    </p:spTree>
    <p:extLst>
      <p:ext uri="{BB962C8B-B14F-4D97-AF65-F5344CB8AC3E}">
        <p14:creationId xmlns:p14="http://schemas.microsoft.com/office/powerpoint/2010/main" val="1867843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Tot 13u15</a:t>
            </a:r>
            <a:br>
              <a:rPr lang="nl-BE"/>
            </a:br>
            <a:br>
              <a:rPr lang="nl-BE"/>
            </a:br>
            <a:r>
              <a:rPr lang="nl-BE"/>
              <a:t>Filmpje DIW – examen zwemmen: https://www.youtube.com/watch?v=80eD4g395lg </a:t>
            </a:r>
          </a:p>
          <a:p>
            <a:endParaRPr lang="nl-BE"/>
          </a:p>
          <a:p>
            <a:r>
              <a:rPr lang="nl-BE"/>
              <a:t>Hoe lossen jullie dit op?</a:t>
            </a:r>
            <a:br>
              <a:rPr lang="nl-BE"/>
            </a:br>
            <a:r>
              <a:rPr lang="nl-BE"/>
              <a:t>Mogelijkheden: focus op vaardigheden (uitvoeren) vanuit het leerplan, rol van de klassenraad, in acht nemen van leerlijn die er nog (mogelijk) is, …</a:t>
            </a:r>
          </a:p>
        </p:txBody>
      </p:sp>
      <p:sp>
        <p:nvSpPr>
          <p:cNvPr id="4" name="Tijdelijke aanduiding voor dianummer 3"/>
          <p:cNvSpPr>
            <a:spLocks noGrp="1"/>
          </p:cNvSpPr>
          <p:nvPr>
            <p:ph type="sldNum" sz="quarter" idx="5"/>
          </p:nvPr>
        </p:nvSpPr>
        <p:spPr/>
        <p:txBody>
          <a:bodyPr/>
          <a:lstStyle/>
          <a:p>
            <a:fld id="{71CFB66F-3837-4931-8113-E9E9B6F1A843}" type="slidenum">
              <a:rPr lang="nl-BE" smtClean="0"/>
              <a:t>7</a:t>
            </a:fld>
            <a:endParaRPr lang="nl-BE"/>
          </a:p>
        </p:txBody>
      </p:sp>
    </p:spTree>
    <p:extLst>
      <p:ext uri="{BB962C8B-B14F-4D97-AF65-F5344CB8AC3E}">
        <p14:creationId xmlns:p14="http://schemas.microsoft.com/office/powerpoint/2010/main" val="1243075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Vraag: Waar plaats je vaardigheden?</a:t>
            </a:r>
          </a:p>
          <a:p>
            <a:endParaRPr lang="nl-BE"/>
          </a:p>
        </p:txBody>
      </p:sp>
      <p:sp>
        <p:nvSpPr>
          <p:cNvPr id="4" name="Tijdelijke aanduiding voor dianummer 3"/>
          <p:cNvSpPr>
            <a:spLocks noGrp="1"/>
          </p:cNvSpPr>
          <p:nvPr>
            <p:ph type="sldNum" sz="quarter" idx="5"/>
          </p:nvPr>
        </p:nvSpPr>
        <p:spPr/>
        <p:txBody>
          <a:bodyPr/>
          <a:lstStyle/>
          <a:p>
            <a:fld id="{71CFB66F-3837-4931-8113-E9E9B6F1A843}" type="slidenum">
              <a:rPr lang="nl-BE" smtClean="0"/>
              <a:t>8</a:t>
            </a:fld>
            <a:endParaRPr lang="nl-BE"/>
          </a:p>
        </p:txBody>
      </p:sp>
    </p:spTree>
    <p:extLst>
      <p:ext uri="{BB962C8B-B14F-4D97-AF65-F5344CB8AC3E}">
        <p14:creationId xmlns:p14="http://schemas.microsoft.com/office/powerpoint/2010/main" val="1247890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Naast wekelijkse rapporteren (</a:t>
            </a:r>
            <a:r>
              <a:rPr lang="nl-BE" err="1"/>
              <a:t>bvb</a:t>
            </a:r>
            <a:r>
              <a:rPr lang="nl-BE"/>
              <a:t>.: schaafwerk – hoe verliep dat deze week ) – hier een voorbeeld van GISO Machelen waarbij per project wordt beoordeeld. Van bij de start beoordelingscriteria meegegeven. Vaak in gesprek met </a:t>
            </a:r>
            <a:r>
              <a:rPr lang="nl-BE" err="1"/>
              <a:t>ll</a:t>
            </a:r>
            <a:r>
              <a:rPr lang="nl-BE"/>
              <a:t> ingevuld om score te duiden </a:t>
            </a:r>
            <a:r>
              <a:rPr lang="nl-BE">
                <a:sym typeface="Wingdings" panose="05000000000000000000" pitchFamily="2" charset="2"/>
              </a:rPr>
              <a:t> ook </a:t>
            </a:r>
            <a:r>
              <a:rPr lang="nl-BE" err="1">
                <a:sym typeface="Wingdings" panose="05000000000000000000" pitchFamily="2" charset="2"/>
              </a:rPr>
              <a:t>feedforward</a:t>
            </a:r>
            <a:r>
              <a:rPr lang="nl-BE">
                <a:sym typeface="Wingdings" panose="05000000000000000000" pitchFamily="2" charset="2"/>
              </a:rPr>
              <a:t>: als de </a:t>
            </a:r>
            <a:r>
              <a:rPr lang="nl-BE" err="1">
                <a:sym typeface="Wingdings" panose="05000000000000000000" pitchFamily="2" charset="2"/>
              </a:rPr>
              <a:t>ll</a:t>
            </a:r>
            <a:r>
              <a:rPr lang="nl-BE">
                <a:sym typeface="Wingdings" panose="05000000000000000000" pitchFamily="2" charset="2"/>
              </a:rPr>
              <a:t> nu niet gewerkt heeft volgens de veiligheidsvoorschriften, hoe kan hij/zij dat dan doen bij een volgend project;</a:t>
            </a:r>
          </a:p>
          <a:p>
            <a:endParaRPr lang="nl-BE">
              <a:sym typeface="Wingdings" panose="05000000000000000000" pitchFamily="2" charset="2"/>
            </a:endParaRPr>
          </a:p>
          <a:p>
            <a:r>
              <a:rPr lang="nl-BE">
                <a:sym typeface="Wingdings" panose="05000000000000000000" pitchFamily="2" charset="2"/>
              </a:rPr>
              <a:t>Eventwicht bewaren tussen gedetailleerd evalueren/feedbackgeven en arbeidsintensiviteit van de leerkracht.</a:t>
            </a:r>
            <a:endParaRPr lang="nl-BE"/>
          </a:p>
        </p:txBody>
      </p:sp>
      <p:sp>
        <p:nvSpPr>
          <p:cNvPr id="4" name="Tijdelijke aanduiding voor dianummer 3"/>
          <p:cNvSpPr>
            <a:spLocks noGrp="1"/>
          </p:cNvSpPr>
          <p:nvPr>
            <p:ph type="sldNum" sz="quarter" idx="5"/>
          </p:nvPr>
        </p:nvSpPr>
        <p:spPr/>
        <p:txBody>
          <a:bodyPr/>
          <a:lstStyle/>
          <a:p>
            <a:fld id="{71CFB66F-3837-4931-8113-E9E9B6F1A843}" type="slidenum">
              <a:rPr lang="nl-BE" smtClean="0"/>
              <a:t>11</a:t>
            </a:fld>
            <a:endParaRPr lang="nl-BE"/>
          </a:p>
        </p:txBody>
      </p:sp>
    </p:spTree>
    <p:extLst>
      <p:ext uri="{BB962C8B-B14F-4D97-AF65-F5344CB8AC3E}">
        <p14:creationId xmlns:p14="http://schemas.microsoft.com/office/powerpoint/2010/main" val="1701650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8B477AE9-36FD-4C3F-A651-7D1893470067}" type="slidenum">
              <a:rPr lang="nl-BE" smtClean="0"/>
              <a:t>16</a:t>
            </a:fld>
            <a:endParaRPr lang="nl-BE"/>
          </a:p>
        </p:txBody>
      </p:sp>
    </p:spTree>
    <p:extLst>
      <p:ext uri="{BB962C8B-B14F-4D97-AF65-F5344CB8AC3E}">
        <p14:creationId xmlns:p14="http://schemas.microsoft.com/office/powerpoint/2010/main" val="4121138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hlinkClick r:id="rId3"/>
              </a:rPr>
              <a:t>Bron: https://duaaltech.be/leermateriaal/</a:t>
            </a:r>
            <a:r>
              <a:rPr lang="en-US" dirty="0"/>
              <a:t> </a:t>
            </a:r>
            <a:endParaRPr lang="nl-NL" dirty="0"/>
          </a:p>
        </p:txBody>
      </p:sp>
      <p:sp>
        <p:nvSpPr>
          <p:cNvPr id="4" name="Tijdelijke aanduiding voor dianummer 3"/>
          <p:cNvSpPr>
            <a:spLocks noGrp="1"/>
          </p:cNvSpPr>
          <p:nvPr>
            <p:ph type="sldNum" sz="quarter" idx="5"/>
          </p:nvPr>
        </p:nvSpPr>
        <p:spPr/>
        <p:txBody>
          <a:bodyPr/>
          <a:lstStyle/>
          <a:p>
            <a:fld id="{8B477AE9-36FD-4C3F-A651-7D1893470067}" type="slidenum">
              <a:rPr lang="nl-BE" smtClean="0"/>
              <a:t>21</a:t>
            </a:fld>
            <a:endParaRPr lang="nl-BE"/>
          </a:p>
        </p:txBody>
      </p:sp>
    </p:spTree>
    <p:extLst>
      <p:ext uri="{BB962C8B-B14F-4D97-AF65-F5344CB8AC3E}">
        <p14:creationId xmlns:p14="http://schemas.microsoft.com/office/powerpoint/2010/main" val="602024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de-D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15.05.2023</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24929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15.05.2023</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51596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de-D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15.05.2023</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23111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15.05.2023</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885912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de-D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15.05.2023</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84349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datum 4"/>
          <p:cNvSpPr>
            <a:spLocks noGrp="1"/>
          </p:cNvSpPr>
          <p:nvPr>
            <p:ph type="dt" sz="half" idx="10"/>
          </p:nvPr>
        </p:nvSpPr>
        <p:spPr/>
        <p:txBody>
          <a:bodyPr/>
          <a:lstStyle/>
          <a:p>
            <a:fld id="{CA953BDC-9EAE-49FE-9892-958C9F845175}" type="datetimeFigureOut">
              <a:rPr lang="de-DE" smtClean="0"/>
              <a:t>15.05.2023</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95781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de-D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7" name="Tijdelijke aanduiding voor datum 6"/>
          <p:cNvSpPr>
            <a:spLocks noGrp="1"/>
          </p:cNvSpPr>
          <p:nvPr>
            <p:ph type="dt" sz="half" idx="10"/>
          </p:nvPr>
        </p:nvSpPr>
        <p:spPr/>
        <p:txBody>
          <a:bodyPr/>
          <a:lstStyle/>
          <a:p>
            <a:fld id="{CA953BDC-9EAE-49FE-9892-958C9F845175}" type="datetimeFigureOut">
              <a:rPr lang="de-DE" smtClean="0"/>
              <a:t>15.05.2023</a:t>
            </a:fld>
            <a:endParaRPr lang="de-DE"/>
          </a:p>
        </p:txBody>
      </p:sp>
      <p:sp>
        <p:nvSpPr>
          <p:cNvPr id="8" name="Tijdelijke aanduiding voor voettekst 7"/>
          <p:cNvSpPr>
            <a:spLocks noGrp="1"/>
          </p:cNvSpPr>
          <p:nvPr>
            <p:ph type="ftr" sz="quarter" idx="11"/>
          </p:nvPr>
        </p:nvSpPr>
        <p:spPr/>
        <p:txBody>
          <a:bodyPr/>
          <a:lstStyle/>
          <a:p>
            <a:endParaRPr lang="de-DE"/>
          </a:p>
        </p:txBody>
      </p:sp>
      <p:sp>
        <p:nvSpPr>
          <p:cNvPr id="9" name="Tijdelijke aanduiding voor dianummer 8"/>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14831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datum 2"/>
          <p:cNvSpPr>
            <a:spLocks noGrp="1"/>
          </p:cNvSpPr>
          <p:nvPr>
            <p:ph type="dt" sz="half" idx="10"/>
          </p:nvPr>
        </p:nvSpPr>
        <p:spPr/>
        <p:txBody>
          <a:bodyPr/>
          <a:lstStyle/>
          <a:p>
            <a:fld id="{CA953BDC-9EAE-49FE-9892-958C9F845175}" type="datetimeFigureOut">
              <a:rPr lang="de-DE" smtClean="0"/>
              <a:t>15.05.2023</a:t>
            </a:fld>
            <a:endParaRPr lang="de-DE"/>
          </a:p>
        </p:txBody>
      </p:sp>
      <p:sp>
        <p:nvSpPr>
          <p:cNvPr id="4" name="Tijdelijke aanduiding voor voettekst 3"/>
          <p:cNvSpPr>
            <a:spLocks noGrp="1"/>
          </p:cNvSpPr>
          <p:nvPr>
            <p:ph type="ftr" sz="quarter" idx="11"/>
          </p:nvPr>
        </p:nvSpPr>
        <p:spPr/>
        <p:txBody>
          <a:bodyPr/>
          <a:lstStyle/>
          <a:p>
            <a:endParaRPr lang="de-DE"/>
          </a:p>
        </p:txBody>
      </p:sp>
      <p:sp>
        <p:nvSpPr>
          <p:cNvPr id="5" name="Tijdelijke aanduiding voor dianummer 4"/>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93778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953BDC-9EAE-49FE-9892-958C9F845175}" type="datetimeFigureOut">
              <a:rPr lang="de-DE" smtClean="0"/>
              <a:t>15.05.2023</a:t>
            </a:fld>
            <a:endParaRPr lang="de-DE"/>
          </a:p>
        </p:txBody>
      </p:sp>
      <p:sp>
        <p:nvSpPr>
          <p:cNvPr id="3" name="Tijdelijke aanduiding voor voettekst 2"/>
          <p:cNvSpPr>
            <a:spLocks noGrp="1"/>
          </p:cNvSpPr>
          <p:nvPr>
            <p:ph type="ftr" sz="quarter" idx="11"/>
          </p:nvPr>
        </p:nvSpPr>
        <p:spPr/>
        <p:txBody>
          <a:bodyPr/>
          <a:lstStyle/>
          <a:p>
            <a:endParaRPr lang="de-DE"/>
          </a:p>
        </p:txBody>
      </p:sp>
      <p:sp>
        <p:nvSpPr>
          <p:cNvPr id="4" name="Tijdelijke aanduiding voor dianummer 3"/>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34960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15.05.2023</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56838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15.05.2023</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8429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de-D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53BDC-9EAE-49FE-9892-958C9F845175}" type="datetimeFigureOut">
              <a:rPr lang="de-DE" smtClean="0"/>
              <a:t>15.05.2023</a:t>
            </a:fld>
            <a:endParaRPr lang="de-D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171054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8" Type="http://schemas.openxmlformats.org/officeDocument/2006/relationships/hyperlink" Target="https://www.vlaamsehogescholenraad.be/nl/vakdidactiek" TargetMode="External"/><Relationship Id="rId3" Type="http://schemas.openxmlformats.org/officeDocument/2006/relationships/slideLayout" Target="../slideLayouts/slideLayout1.xml"/><Relationship Id="rId7" Type="http://schemas.openxmlformats.org/officeDocument/2006/relationships/image" Target="../media/image21.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9.png"/><Relationship Id="rId5" Type="http://schemas.openxmlformats.org/officeDocument/2006/relationships/image" Target="../media/image20.png"/><Relationship Id="rId4" Type="http://schemas.openxmlformats.org/officeDocument/2006/relationships/notesSlide" Target="../notesSlides/notesSlide10.xml"/><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EDA7A7FA-DC81-DFEE-401A-9441424CE5EA}"/>
              </a:ext>
            </a:extLst>
          </p:cNvPr>
          <p:cNvSpPr>
            <a:spLocks noGrp="1"/>
          </p:cNvSpPr>
          <p:nvPr>
            <p:ph type="title"/>
          </p:nvPr>
        </p:nvSpPr>
        <p:spPr>
          <a:xfrm>
            <a:off x="2555631" y="1441938"/>
            <a:ext cx="7080738" cy="3974124"/>
          </a:xfrm>
        </p:spPr>
        <p:txBody>
          <a:bodyPr>
            <a:normAutofit/>
          </a:bodyPr>
          <a:lstStyle/>
          <a:p>
            <a:pPr algn="ctr"/>
            <a:r>
              <a:rPr lang="nl-NL" sz="5400" dirty="0">
                <a:solidFill>
                  <a:schemeClr val="bg1">
                    <a:lumMod val="95000"/>
                    <a:lumOff val="5000"/>
                  </a:schemeClr>
                </a:solidFill>
                <a:cs typeface="Calibri Light"/>
              </a:rPr>
              <a:t>Evalueren</a:t>
            </a:r>
            <a:endParaRPr lang="nl-BE" sz="5400" dirty="0">
              <a:solidFill>
                <a:schemeClr val="bg1">
                  <a:lumMod val="95000"/>
                  <a:lumOff val="5000"/>
                </a:schemeClr>
              </a:solidFill>
            </a:endParaRPr>
          </a:p>
        </p:txBody>
      </p:sp>
    </p:spTree>
    <p:extLst>
      <p:ext uri="{BB962C8B-B14F-4D97-AF65-F5344CB8AC3E}">
        <p14:creationId xmlns:p14="http://schemas.microsoft.com/office/powerpoint/2010/main" val="9826735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C03CB20-351B-9247-A11B-A0311D66E5B3}"/>
              </a:ext>
            </a:extLst>
          </p:cNvPr>
          <p:cNvSpPr>
            <a:spLocks noGrp="1"/>
          </p:cNvSpPr>
          <p:nvPr>
            <p:ph idx="1"/>
          </p:nvPr>
        </p:nvSpPr>
        <p:spPr/>
        <p:txBody>
          <a:bodyPr vert="horz" lIns="91440" tIns="45720" rIns="91440" bIns="45720" rtlCol="0" anchor="t">
            <a:normAutofit/>
          </a:bodyPr>
          <a:lstStyle/>
          <a:p>
            <a:r>
              <a:rPr lang="nl-NL" dirty="0">
                <a:cs typeface="Calibri"/>
              </a:rPr>
              <a:t>Gedragsindicatoren = wat wil je zien/horen?</a:t>
            </a:r>
            <a:endParaRPr lang="nl-NL" dirty="0"/>
          </a:p>
          <a:p>
            <a:r>
              <a:rPr lang="nl-NL" dirty="0">
                <a:cs typeface="Calibri"/>
              </a:rPr>
              <a:t>Met behulp van de beroepskwalificaties</a:t>
            </a:r>
            <a:endParaRPr lang="nl-NL" dirty="0"/>
          </a:p>
          <a:p>
            <a:r>
              <a:rPr lang="nl-NL" dirty="0">
                <a:cs typeface="Calibri"/>
              </a:rPr>
              <a:t>Vb.: Uit de beroepskwalificatie '</a:t>
            </a:r>
            <a:r>
              <a:rPr lang="nl-NL" dirty="0" err="1">
                <a:cs typeface="Calibri"/>
              </a:rPr>
              <a:t>elektromechanicien</a:t>
            </a:r>
            <a:r>
              <a:rPr lang="nl-NL" dirty="0">
                <a:cs typeface="Calibri"/>
              </a:rPr>
              <a:t>'</a:t>
            </a:r>
          </a:p>
          <a:p>
            <a:endParaRPr lang="nl-NL" dirty="0">
              <a:cs typeface="Calibri"/>
            </a:endParaRPr>
          </a:p>
          <a:p>
            <a:endParaRPr lang="nl-NL" dirty="0">
              <a:cs typeface="Calibri"/>
            </a:endParaRPr>
          </a:p>
          <a:p>
            <a:endParaRPr lang="nl-NL" dirty="0">
              <a:cs typeface="Calibri"/>
            </a:endParaRPr>
          </a:p>
        </p:txBody>
      </p:sp>
      <p:pic>
        <p:nvPicPr>
          <p:cNvPr id="4" name="Afbeelding 4" descr="Afbeelding met tekst&#10;&#10;Automatisch gegenereerde beschrijving">
            <a:extLst>
              <a:ext uri="{FF2B5EF4-FFF2-40B4-BE49-F238E27FC236}">
                <a16:creationId xmlns:a16="http://schemas.microsoft.com/office/drawing/2014/main" id="{52F3D732-5CDD-6D31-E97D-3D679B1D07BE}"/>
              </a:ext>
            </a:extLst>
          </p:cNvPr>
          <p:cNvPicPr>
            <a:picLocks noChangeAspect="1"/>
          </p:cNvPicPr>
          <p:nvPr/>
        </p:nvPicPr>
        <p:blipFill>
          <a:blip r:embed="rId2"/>
          <a:stretch>
            <a:fillRect/>
          </a:stretch>
        </p:blipFill>
        <p:spPr>
          <a:xfrm>
            <a:off x="1112253" y="3606276"/>
            <a:ext cx="9784080" cy="25706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itel 5">
            <a:extLst>
              <a:ext uri="{FF2B5EF4-FFF2-40B4-BE49-F238E27FC236}">
                <a16:creationId xmlns:a16="http://schemas.microsoft.com/office/drawing/2014/main" id="{F37AED33-75B4-EEB4-5B86-94A8A26A383B}"/>
              </a:ext>
            </a:extLst>
          </p:cNvPr>
          <p:cNvSpPr>
            <a:spLocks noGrp="1"/>
          </p:cNvSpPr>
          <p:nvPr>
            <p:ph type="title"/>
          </p:nvPr>
        </p:nvSpPr>
        <p:spPr/>
        <p:txBody>
          <a:bodyPr/>
          <a:lstStyle/>
          <a:p>
            <a:r>
              <a:rPr lang="nl-NL" dirty="0">
                <a:cs typeface="Calibri Light"/>
              </a:rPr>
              <a:t>Objectief en transparant</a:t>
            </a:r>
            <a:endParaRPr lang="nl-NL" dirty="0"/>
          </a:p>
        </p:txBody>
      </p:sp>
    </p:spTree>
    <p:extLst>
      <p:ext uri="{BB962C8B-B14F-4D97-AF65-F5344CB8AC3E}">
        <p14:creationId xmlns:p14="http://schemas.microsoft.com/office/powerpoint/2010/main" val="2311754120"/>
      </p:ext>
    </p:extLst>
  </p:cSld>
  <p:clrMapOvr>
    <a:masterClrMapping/>
  </p:clrMapOvr>
  <mc:AlternateContent xmlns:mc="http://schemas.openxmlformats.org/markup-compatibility/2006" xmlns:p14="http://schemas.microsoft.com/office/powerpoint/2010/main">
    <mc:Choice Requires="p14">
      <p:transition spd="slow" p14:dur="2000" advTm="127278"/>
    </mc:Choice>
    <mc:Fallback xmlns="">
      <p:transition spd="slow" advTm="1272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B98F5844-78B4-2977-3663-6DB94BA17EAA}"/>
              </a:ext>
            </a:extLst>
          </p:cNvPr>
          <p:cNvSpPr>
            <a:spLocks noGrp="1"/>
          </p:cNvSpPr>
          <p:nvPr>
            <p:ph type="sldNum" sz="quarter" idx="12"/>
          </p:nvPr>
        </p:nvSpPr>
        <p:spPr>
          <a:xfrm>
            <a:off x="8805333" y="6356350"/>
            <a:ext cx="2743200" cy="365125"/>
          </a:xfrm>
        </p:spPr>
        <p:txBody>
          <a:bodyPr>
            <a:normAutofit/>
          </a:bodyPr>
          <a:lstStyle/>
          <a:p>
            <a:pPr>
              <a:spcAft>
                <a:spcPts val="600"/>
              </a:spcAft>
            </a:pPr>
            <a:fld id="{4F489F99-2949-42EB-93AE-921CA1B1DF2C}" type="slidenum">
              <a:rPr lang="nl-BE" smtClean="0"/>
              <a:pPr>
                <a:spcAft>
                  <a:spcPts val="600"/>
                </a:spcAft>
              </a:pPr>
              <a:t>11</a:t>
            </a:fld>
            <a:endParaRPr lang="nl-BE"/>
          </a:p>
        </p:txBody>
      </p:sp>
      <p:pic>
        <p:nvPicPr>
          <p:cNvPr id="4" name="Afbeelding 3" descr="Afbeelding met tekst&#10;&#10;Automatisch gegenereerde beschrijving">
            <a:extLst>
              <a:ext uri="{FF2B5EF4-FFF2-40B4-BE49-F238E27FC236}">
                <a16:creationId xmlns:a16="http://schemas.microsoft.com/office/drawing/2014/main" id="{8F72EEB6-E50A-AAD8-1549-852A4127C3A5}"/>
              </a:ext>
            </a:extLst>
          </p:cNvPr>
          <p:cNvPicPr>
            <a:picLocks noChangeAspect="1"/>
          </p:cNvPicPr>
          <p:nvPr/>
        </p:nvPicPr>
        <p:blipFill>
          <a:blip r:embed="rId3"/>
          <a:stretch>
            <a:fillRect/>
          </a:stretch>
        </p:blipFill>
        <p:spPr>
          <a:xfrm>
            <a:off x="2172715" y="643467"/>
            <a:ext cx="7846569" cy="5571065"/>
          </a:xfrm>
          <a:prstGeom prst="rect">
            <a:avLst/>
          </a:prstGeom>
          <a:ln>
            <a:noFill/>
          </a:ln>
        </p:spPr>
      </p:pic>
      <p:pic>
        <p:nvPicPr>
          <p:cNvPr id="5" name="Afbeelding 5">
            <a:extLst>
              <a:ext uri="{FF2B5EF4-FFF2-40B4-BE49-F238E27FC236}">
                <a16:creationId xmlns:a16="http://schemas.microsoft.com/office/drawing/2014/main" id="{13A28DE4-7B9B-855F-F0A0-D18A8C818DF0}"/>
              </a:ext>
            </a:extLst>
          </p:cNvPr>
          <p:cNvPicPr>
            <a:picLocks noChangeAspect="1"/>
          </p:cNvPicPr>
          <p:nvPr/>
        </p:nvPicPr>
        <p:blipFill rotWithShape="1">
          <a:blip r:embed="rId4"/>
          <a:srcRect t="11111" b="1234"/>
          <a:stretch/>
        </p:blipFill>
        <p:spPr>
          <a:xfrm>
            <a:off x="6238875" y="5541685"/>
            <a:ext cx="1457325" cy="671198"/>
          </a:xfrm>
          <a:prstGeom prst="rect">
            <a:avLst/>
          </a:prstGeom>
        </p:spPr>
      </p:pic>
    </p:spTree>
    <p:extLst>
      <p:ext uri="{BB962C8B-B14F-4D97-AF65-F5344CB8AC3E}">
        <p14:creationId xmlns:p14="http://schemas.microsoft.com/office/powerpoint/2010/main" val="72320883"/>
      </p:ext>
    </p:extLst>
  </p:cSld>
  <p:clrMapOvr>
    <a:masterClrMapping/>
  </p:clrMapOvr>
  <mc:AlternateContent xmlns:mc="http://schemas.openxmlformats.org/markup-compatibility/2006" xmlns:p14="http://schemas.microsoft.com/office/powerpoint/2010/main">
    <mc:Choice Requires="p14">
      <p:transition spd="slow" p14:dur="2000" advTm="44459"/>
    </mc:Choice>
    <mc:Fallback xmlns="">
      <p:transition spd="slow" advTm="4445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4E88B5-D0E2-894A-307D-69DE01AB9467}"/>
              </a:ext>
            </a:extLst>
          </p:cNvPr>
          <p:cNvSpPr>
            <a:spLocks noGrp="1"/>
          </p:cNvSpPr>
          <p:nvPr>
            <p:ph type="title"/>
          </p:nvPr>
        </p:nvSpPr>
        <p:spPr/>
        <p:txBody>
          <a:bodyPr/>
          <a:lstStyle/>
          <a:p>
            <a:r>
              <a:rPr lang="nl-NL">
                <a:cs typeface="Calibri Light"/>
              </a:rPr>
              <a:t>Objectief en transparant</a:t>
            </a:r>
            <a:endParaRPr lang="nl-NL"/>
          </a:p>
        </p:txBody>
      </p:sp>
      <p:sp>
        <p:nvSpPr>
          <p:cNvPr id="3" name="Tijdelijke aanduiding voor inhoud 2">
            <a:extLst>
              <a:ext uri="{FF2B5EF4-FFF2-40B4-BE49-F238E27FC236}">
                <a16:creationId xmlns:a16="http://schemas.microsoft.com/office/drawing/2014/main" id="{63ADABA9-0970-76F7-B9FD-31167213D2F0}"/>
              </a:ext>
            </a:extLst>
          </p:cNvPr>
          <p:cNvSpPr>
            <a:spLocks noGrp="1"/>
          </p:cNvSpPr>
          <p:nvPr>
            <p:ph idx="1"/>
          </p:nvPr>
        </p:nvSpPr>
        <p:spPr/>
        <p:txBody>
          <a:bodyPr vert="horz" lIns="91440" tIns="45720" rIns="91440" bIns="45720" rtlCol="0" anchor="t">
            <a:normAutofit/>
          </a:bodyPr>
          <a:lstStyle/>
          <a:p>
            <a:r>
              <a:rPr lang="nl-NL" dirty="0">
                <a:ea typeface="Calibri"/>
                <a:cs typeface="Calibri"/>
              </a:rPr>
              <a:t>Maak verwacht gedrag concreet</a:t>
            </a:r>
          </a:p>
          <a:p>
            <a:pPr marL="0" indent="0">
              <a:buNone/>
            </a:pPr>
            <a:endParaRPr lang="nl-NL" dirty="0">
              <a:ea typeface="Calibri"/>
              <a:cs typeface="Calibri"/>
            </a:endParaRPr>
          </a:p>
          <a:p>
            <a:r>
              <a:rPr lang="nl-NL" dirty="0">
                <a:ea typeface="Calibri"/>
                <a:cs typeface="Calibri"/>
              </a:rPr>
              <a:t>Omschrijf de schaal waarop je scoort (OV/V/G/ZG) of hoe je tot een score zal komen.</a:t>
            </a:r>
            <a:endParaRPr lang="nl-NL" dirty="0"/>
          </a:p>
          <a:p>
            <a:pPr marL="0" indent="0">
              <a:buNone/>
            </a:pPr>
            <a:endParaRPr lang="nl-NL" dirty="0">
              <a:ea typeface="Calibri"/>
              <a:cs typeface="Calibri"/>
            </a:endParaRPr>
          </a:p>
          <a:p>
            <a:r>
              <a:rPr lang="nl-NL" dirty="0">
                <a:ea typeface="Calibri"/>
                <a:cs typeface="Calibri"/>
              </a:rPr>
              <a:t>Soms weinig schaal: </a:t>
            </a:r>
          </a:p>
          <a:p>
            <a:pPr marL="0" indent="0">
              <a:buNone/>
            </a:pPr>
            <a:endParaRPr lang="nl-NL" dirty="0">
              <a:ea typeface="Calibri"/>
              <a:cs typeface="Calibri"/>
            </a:endParaRPr>
          </a:p>
          <a:p>
            <a:r>
              <a:rPr lang="nl-NL" dirty="0">
                <a:ea typeface="Calibri"/>
                <a:cs typeface="Calibri"/>
              </a:rPr>
              <a:t>Per niveau (goed/voldoende/onvoldoende) een omschrijving = </a:t>
            </a:r>
            <a:r>
              <a:rPr lang="nl-NL" dirty="0" err="1">
                <a:ea typeface="Calibri"/>
                <a:cs typeface="Calibri"/>
              </a:rPr>
              <a:t>rubric</a:t>
            </a:r>
            <a:endParaRPr lang="nl-NL" dirty="0">
              <a:ea typeface="Calibri"/>
              <a:cs typeface="Calibri"/>
            </a:endParaRPr>
          </a:p>
        </p:txBody>
      </p:sp>
      <p:pic>
        <p:nvPicPr>
          <p:cNvPr id="4" name="Afbeelding 4">
            <a:extLst>
              <a:ext uri="{FF2B5EF4-FFF2-40B4-BE49-F238E27FC236}">
                <a16:creationId xmlns:a16="http://schemas.microsoft.com/office/drawing/2014/main" id="{84D38DC2-1721-BE10-EE5E-C5D40653272E}"/>
              </a:ext>
            </a:extLst>
          </p:cNvPr>
          <p:cNvPicPr>
            <a:picLocks noChangeAspect="1"/>
          </p:cNvPicPr>
          <p:nvPr/>
        </p:nvPicPr>
        <p:blipFill>
          <a:blip r:embed="rId2"/>
          <a:stretch>
            <a:fillRect/>
          </a:stretch>
        </p:blipFill>
        <p:spPr>
          <a:xfrm>
            <a:off x="4383873" y="4216140"/>
            <a:ext cx="1181100" cy="622856"/>
          </a:xfrm>
          <a:prstGeom prst="rect">
            <a:avLst/>
          </a:prstGeom>
        </p:spPr>
      </p:pic>
    </p:spTree>
    <p:extLst>
      <p:ext uri="{BB962C8B-B14F-4D97-AF65-F5344CB8AC3E}">
        <p14:creationId xmlns:p14="http://schemas.microsoft.com/office/powerpoint/2010/main" val="1978713436"/>
      </p:ext>
    </p:extLst>
  </p:cSld>
  <p:clrMapOvr>
    <a:masterClrMapping/>
  </p:clrMapOvr>
  <mc:AlternateContent xmlns:mc="http://schemas.openxmlformats.org/markup-compatibility/2006" xmlns:p14="http://schemas.microsoft.com/office/powerpoint/2010/main">
    <mc:Choice Requires="p14">
      <p:transition spd="slow" p14:dur="2000" advTm="53996"/>
    </mc:Choice>
    <mc:Fallback xmlns="">
      <p:transition spd="slow" advTm="5399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6ECBBA-D801-E321-2E3C-1DCED9BFD944}"/>
              </a:ext>
            </a:extLst>
          </p:cNvPr>
          <p:cNvSpPr>
            <a:spLocks noGrp="1"/>
          </p:cNvSpPr>
          <p:nvPr>
            <p:ph type="title"/>
          </p:nvPr>
        </p:nvSpPr>
        <p:spPr>
          <a:xfrm>
            <a:off x="909320" y="60325"/>
            <a:ext cx="10515600" cy="1325563"/>
          </a:xfrm>
        </p:spPr>
        <p:txBody>
          <a:bodyPr/>
          <a:lstStyle/>
          <a:p>
            <a:r>
              <a:rPr lang="nl-NL" err="1">
                <a:cs typeface="Calibri Light"/>
              </a:rPr>
              <a:t>Rubric</a:t>
            </a:r>
            <a:r>
              <a:rPr lang="nl-NL">
                <a:cs typeface="Calibri Light"/>
              </a:rPr>
              <a:t> voor proces en product</a:t>
            </a:r>
            <a:endParaRPr lang="nl-NL"/>
          </a:p>
        </p:txBody>
      </p:sp>
      <p:sp>
        <p:nvSpPr>
          <p:cNvPr id="3" name="Tijdelijke aanduiding voor inhoud 2">
            <a:extLst>
              <a:ext uri="{FF2B5EF4-FFF2-40B4-BE49-F238E27FC236}">
                <a16:creationId xmlns:a16="http://schemas.microsoft.com/office/drawing/2014/main" id="{DFF03951-D1EE-937C-0AA5-9C9BFC46074C}"/>
              </a:ext>
            </a:extLst>
          </p:cNvPr>
          <p:cNvSpPr>
            <a:spLocks noGrp="1"/>
          </p:cNvSpPr>
          <p:nvPr>
            <p:ph idx="1"/>
          </p:nvPr>
        </p:nvSpPr>
        <p:spPr/>
        <p:txBody>
          <a:bodyPr vert="horz" lIns="91440" tIns="45720" rIns="91440" bIns="45720" rtlCol="0" anchor="t">
            <a:normAutofit lnSpcReduction="10000"/>
          </a:bodyPr>
          <a:lstStyle/>
          <a:p>
            <a:pPr marL="0" indent="0">
              <a:buNone/>
            </a:pPr>
            <a:r>
              <a:rPr lang="nl-NL" dirty="0">
                <a:cs typeface="Calibri"/>
              </a:rPr>
              <a:t>Voordeel:</a:t>
            </a:r>
          </a:p>
          <a:p>
            <a:pPr>
              <a:buFont typeface="Calibri" panose="020B0604020202020204" pitchFamily="34" charset="0"/>
              <a:buChar char="-"/>
            </a:pPr>
            <a:r>
              <a:rPr lang="nl-NL" dirty="0" err="1">
                <a:cs typeface="Calibri"/>
              </a:rPr>
              <a:t>Éénmaal</a:t>
            </a:r>
            <a:r>
              <a:rPr lang="nl-NL" dirty="0">
                <a:cs typeface="Calibri"/>
              </a:rPr>
              <a:t> je het hebt: snel</a:t>
            </a:r>
          </a:p>
          <a:p>
            <a:pPr>
              <a:buFont typeface="Calibri" panose="020B0604020202020204" pitchFamily="34" charset="0"/>
              <a:buChar char="-"/>
            </a:pPr>
            <a:r>
              <a:rPr lang="nl-NL" dirty="0">
                <a:cs typeface="Calibri"/>
              </a:rPr>
              <a:t>Duidelijk naar </a:t>
            </a:r>
            <a:r>
              <a:rPr lang="nl-NL" dirty="0" err="1">
                <a:cs typeface="Calibri"/>
              </a:rPr>
              <a:t>lln</a:t>
            </a:r>
            <a:r>
              <a:rPr lang="nl-NL" dirty="0">
                <a:cs typeface="Calibri"/>
              </a:rPr>
              <a:t> toe</a:t>
            </a:r>
          </a:p>
          <a:p>
            <a:pPr>
              <a:buFont typeface="Calibri" panose="020B0604020202020204" pitchFamily="34" charset="0"/>
              <a:buChar char="-"/>
            </a:pPr>
            <a:endParaRPr lang="nl-NL" dirty="0">
              <a:cs typeface="Calibri"/>
            </a:endParaRPr>
          </a:p>
          <a:p>
            <a:pPr marL="0" indent="0">
              <a:buNone/>
            </a:pPr>
            <a:r>
              <a:rPr lang="nl-NL" dirty="0">
                <a:cs typeface="Calibri"/>
              </a:rPr>
              <a:t>Nadeel:</a:t>
            </a:r>
          </a:p>
          <a:p>
            <a:pPr>
              <a:buFont typeface="Calibri" panose="020B0604020202020204" pitchFamily="34" charset="0"/>
              <a:buChar char="-"/>
            </a:pPr>
            <a:r>
              <a:rPr lang="nl-NL" dirty="0">
                <a:cs typeface="Calibri"/>
              </a:rPr>
              <a:t>Moeilijk op te stellen </a:t>
            </a:r>
          </a:p>
          <a:p>
            <a:pPr>
              <a:buFont typeface="Calibri" panose="020B0604020202020204" pitchFamily="34" charset="0"/>
              <a:buChar char="-"/>
            </a:pPr>
            <a:r>
              <a:rPr lang="nl-NL" dirty="0">
                <a:cs typeface="Calibri"/>
              </a:rPr>
              <a:t>Veel onder 1 noemer </a:t>
            </a:r>
          </a:p>
          <a:p>
            <a:pPr>
              <a:buFont typeface="Calibri" panose="020B0604020202020204" pitchFamily="34" charset="0"/>
              <a:buChar char="-"/>
            </a:pPr>
            <a:endParaRPr lang="nl-NL" dirty="0">
              <a:cs typeface="Calibri"/>
            </a:endParaRPr>
          </a:p>
          <a:p>
            <a:pPr marL="0" indent="0">
              <a:buNone/>
            </a:pPr>
            <a:r>
              <a:rPr lang="nl-NL" dirty="0">
                <a:cs typeface="Calibri"/>
              </a:rPr>
              <a:t>Hier: is niveau 'lerende' geslaagd?</a:t>
            </a:r>
          </a:p>
        </p:txBody>
      </p:sp>
      <p:pic>
        <p:nvPicPr>
          <p:cNvPr id="4" name="Afbeelding 5" descr="Afbeelding met tafel&#10;&#10;Automatisch gegenereerde beschrijving">
            <a:extLst>
              <a:ext uri="{FF2B5EF4-FFF2-40B4-BE49-F238E27FC236}">
                <a16:creationId xmlns:a16="http://schemas.microsoft.com/office/drawing/2014/main" id="{118E0A0E-CE3E-3B4C-4BF0-82CBB66A8AD4}"/>
              </a:ext>
            </a:extLst>
          </p:cNvPr>
          <p:cNvPicPr>
            <a:picLocks noChangeAspect="1"/>
          </p:cNvPicPr>
          <p:nvPr/>
        </p:nvPicPr>
        <p:blipFill>
          <a:blip r:embed="rId2"/>
          <a:stretch>
            <a:fillRect/>
          </a:stretch>
        </p:blipFill>
        <p:spPr>
          <a:xfrm>
            <a:off x="6888480" y="1294050"/>
            <a:ext cx="5059680" cy="5407819"/>
          </a:xfrm>
          <a:prstGeom prst="rect">
            <a:avLst/>
          </a:prstGeom>
        </p:spPr>
      </p:pic>
    </p:spTree>
    <p:extLst>
      <p:ext uri="{BB962C8B-B14F-4D97-AF65-F5344CB8AC3E}">
        <p14:creationId xmlns:p14="http://schemas.microsoft.com/office/powerpoint/2010/main" val="1403630905"/>
      </p:ext>
    </p:extLst>
  </p:cSld>
  <p:clrMapOvr>
    <a:masterClrMapping/>
  </p:clrMapOvr>
  <mc:AlternateContent xmlns:mc="http://schemas.openxmlformats.org/markup-compatibility/2006" xmlns:p14="http://schemas.microsoft.com/office/powerpoint/2010/main">
    <mc:Choice Requires="p14">
      <p:transition spd="slow" p14:dur="2000" advTm="70505"/>
    </mc:Choice>
    <mc:Fallback xmlns="">
      <p:transition spd="slow" advTm="7050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6ECBBA-D801-E321-2E3C-1DCED9BFD944}"/>
              </a:ext>
            </a:extLst>
          </p:cNvPr>
          <p:cNvSpPr>
            <a:spLocks noGrp="1"/>
          </p:cNvSpPr>
          <p:nvPr>
            <p:ph type="title"/>
          </p:nvPr>
        </p:nvSpPr>
        <p:spPr/>
        <p:txBody>
          <a:bodyPr/>
          <a:lstStyle/>
          <a:p>
            <a:r>
              <a:rPr lang="nl-NL" err="1">
                <a:cs typeface="Calibri Light"/>
              </a:rPr>
              <a:t>Rubric</a:t>
            </a:r>
            <a:r>
              <a:rPr lang="nl-NL">
                <a:cs typeface="Calibri Light"/>
              </a:rPr>
              <a:t> bij attitudes </a:t>
            </a:r>
            <a:endParaRPr lang="nl-NL"/>
          </a:p>
        </p:txBody>
      </p:sp>
      <p:sp>
        <p:nvSpPr>
          <p:cNvPr id="3" name="Tijdelijke aanduiding voor inhoud 2">
            <a:extLst>
              <a:ext uri="{FF2B5EF4-FFF2-40B4-BE49-F238E27FC236}">
                <a16:creationId xmlns:a16="http://schemas.microsoft.com/office/drawing/2014/main" id="{DFF03951-D1EE-937C-0AA5-9C9BFC46074C}"/>
              </a:ext>
            </a:extLst>
          </p:cNvPr>
          <p:cNvSpPr>
            <a:spLocks noGrp="1"/>
          </p:cNvSpPr>
          <p:nvPr>
            <p:ph idx="1"/>
          </p:nvPr>
        </p:nvSpPr>
        <p:spPr/>
        <p:txBody>
          <a:bodyPr vert="horz" lIns="91440" tIns="45720" rIns="91440" bIns="45720" rtlCol="0" anchor="t">
            <a:normAutofit/>
          </a:bodyPr>
          <a:lstStyle/>
          <a:p>
            <a:r>
              <a:rPr lang="nl-NL" dirty="0" err="1">
                <a:cs typeface="Calibri"/>
              </a:rPr>
              <a:t>Cfr</a:t>
            </a:r>
            <a:r>
              <a:rPr lang="nl-NL" dirty="0">
                <a:cs typeface="Calibri"/>
              </a:rPr>
              <a:t>. SAM-schaal: Schaal voor meting van attitudes en vaardigheden.</a:t>
            </a:r>
          </a:p>
          <a:p>
            <a:pPr lvl="1"/>
            <a:r>
              <a:rPr lang="nl-NL" dirty="0">
                <a:cs typeface="Calibri"/>
              </a:rPr>
              <a:t> ‘goed’ is gewenste output --&gt; verwoording! </a:t>
            </a:r>
          </a:p>
          <a:p>
            <a:pPr lvl="1"/>
            <a:r>
              <a:rPr lang="nl-NL" dirty="0">
                <a:cs typeface="Calibri"/>
              </a:rPr>
              <a:t>Selectie maken per les/project!</a:t>
            </a:r>
          </a:p>
        </p:txBody>
      </p:sp>
      <p:pic>
        <p:nvPicPr>
          <p:cNvPr id="5" name="Afbeelding 4">
            <a:extLst>
              <a:ext uri="{FF2B5EF4-FFF2-40B4-BE49-F238E27FC236}">
                <a16:creationId xmlns:a16="http://schemas.microsoft.com/office/drawing/2014/main" id="{7540C6BF-A807-0944-FC51-01300617F6C2}"/>
              </a:ext>
            </a:extLst>
          </p:cNvPr>
          <p:cNvPicPr>
            <a:picLocks noChangeAspect="1"/>
          </p:cNvPicPr>
          <p:nvPr/>
        </p:nvPicPr>
        <p:blipFill rotWithShape="1">
          <a:blip r:embed="rId2"/>
          <a:srcRect b="59748"/>
          <a:stretch/>
        </p:blipFill>
        <p:spPr>
          <a:xfrm>
            <a:off x="156545" y="3459100"/>
            <a:ext cx="11472509" cy="2890963"/>
          </a:xfrm>
          <a:prstGeom prst="rect">
            <a:avLst/>
          </a:prstGeom>
        </p:spPr>
      </p:pic>
    </p:spTree>
    <p:extLst>
      <p:ext uri="{BB962C8B-B14F-4D97-AF65-F5344CB8AC3E}">
        <p14:creationId xmlns:p14="http://schemas.microsoft.com/office/powerpoint/2010/main" val="3955800508"/>
      </p:ext>
    </p:extLst>
  </p:cSld>
  <p:clrMapOvr>
    <a:masterClrMapping/>
  </p:clrMapOvr>
  <mc:AlternateContent xmlns:mc="http://schemas.openxmlformats.org/markup-compatibility/2006" xmlns:p14="http://schemas.microsoft.com/office/powerpoint/2010/main">
    <mc:Choice Requires="p14">
      <p:transition spd="slow" p14:dur="2000" advTm="35745"/>
    </mc:Choice>
    <mc:Fallback xmlns="">
      <p:transition spd="slow" advTm="357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7540C6BF-A807-0944-FC51-01300617F6C2}"/>
              </a:ext>
            </a:extLst>
          </p:cNvPr>
          <p:cNvPicPr>
            <a:picLocks noChangeAspect="1"/>
          </p:cNvPicPr>
          <p:nvPr/>
        </p:nvPicPr>
        <p:blipFill>
          <a:blip r:embed="rId2"/>
          <a:stretch>
            <a:fillRect/>
          </a:stretch>
        </p:blipFill>
        <p:spPr>
          <a:xfrm>
            <a:off x="511342" y="0"/>
            <a:ext cx="10874829" cy="6807893"/>
          </a:xfrm>
          <a:prstGeom prst="rect">
            <a:avLst/>
          </a:prstGeom>
        </p:spPr>
      </p:pic>
      <p:sp>
        <p:nvSpPr>
          <p:cNvPr id="9" name="Ovaal 8">
            <a:extLst>
              <a:ext uri="{FF2B5EF4-FFF2-40B4-BE49-F238E27FC236}">
                <a16:creationId xmlns:a16="http://schemas.microsoft.com/office/drawing/2014/main" id="{54C7CE72-683B-DDC6-B895-017E3BECA010}"/>
              </a:ext>
            </a:extLst>
          </p:cNvPr>
          <p:cNvSpPr/>
          <p:nvPr/>
        </p:nvSpPr>
        <p:spPr>
          <a:xfrm>
            <a:off x="5696809" y="1445680"/>
            <a:ext cx="3445329" cy="1126671"/>
          </a:xfrm>
          <a:prstGeom prst="ellipse">
            <a:avLst/>
          </a:prstGeom>
          <a:noFill/>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10" name="Ovaal 9">
            <a:extLst>
              <a:ext uri="{FF2B5EF4-FFF2-40B4-BE49-F238E27FC236}">
                <a16:creationId xmlns:a16="http://schemas.microsoft.com/office/drawing/2014/main" id="{88B73950-3F1B-2C7B-D24A-4CBE5A428C0A}"/>
              </a:ext>
            </a:extLst>
          </p:cNvPr>
          <p:cNvSpPr/>
          <p:nvPr/>
        </p:nvSpPr>
        <p:spPr>
          <a:xfrm>
            <a:off x="5705919" y="5412320"/>
            <a:ext cx="3445329" cy="1126671"/>
          </a:xfrm>
          <a:prstGeom prst="ellipse">
            <a:avLst/>
          </a:prstGeom>
          <a:noFill/>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Tree>
    <p:extLst>
      <p:ext uri="{BB962C8B-B14F-4D97-AF65-F5344CB8AC3E}">
        <p14:creationId xmlns:p14="http://schemas.microsoft.com/office/powerpoint/2010/main" val="3716506982"/>
      </p:ext>
    </p:extLst>
  </p:cSld>
  <p:clrMapOvr>
    <a:masterClrMapping/>
  </p:clrMapOvr>
  <mc:AlternateContent xmlns:mc="http://schemas.openxmlformats.org/markup-compatibility/2006" xmlns:p14="http://schemas.microsoft.com/office/powerpoint/2010/main">
    <mc:Choice Requires="p14">
      <p:transition spd="slow" p14:dur="2000" advTm="86248"/>
    </mc:Choice>
    <mc:Fallback xmlns="">
      <p:transition spd="slow" advTm="862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descr="Afbeelding met tafel&#10;&#10;Automatisch gegenereerde beschrijving">
            <a:extLst>
              <a:ext uri="{FF2B5EF4-FFF2-40B4-BE49-F238E27FC236}">
                <a16:creationId xmlns:a16="http://schemas.microsoft.com/office/drawing/2014/main" id="{5A5B484B-8762-F1EC-7184-E5032CC127A8}"/>
              </a:ext>
            </a:extLst>
          </p:cNvPr>
          <p:cNvPicPr>
            <a:picLocks noGrp="1" noChangeAspect="1"/>
          </p:cNvPicPr>
          <p:nvPr>
            <p:ph idx="1"/>
          </p:nvPr>
        </p:nvPicPr>
        <p:blipFill>
          <a:blip r:embed="rId3"/>
          <a:stretch>
            <a:fillRect/>
          </a:stretch>
        </p:blipFill>
        <p:spPr>
          <a:xfrm>
            <a:off x="813212" y="643466"/>
            <a:ext cx="10870375" cy="5571067"/>
          </a:xfrm>
          <a:prstGeom prst="rect">
            <a:avLst/>
          </a:prstGeom>
        </p:spPr>
      </p:pic>
      <p:sp>
        <p:nvSpPr>
          <p:cNvPr id="6" name="Ovaal 5">
            <a:extLst>
              <a:ext uri="{FF2B5EF4-FFF2-40B4-BE49-F238E27FC236}">
                <a16:creationId xmlns:a16="http://schemas.microsoft.com/office/drawing/2014/main" id="{8CEEA492-1D64-A276-090C-6B2E69385B63}"/>
              </a:ext>
            </a:extLst>
          </p:cNvPr>
          <p:cNvSpPr/>
          <p:nvPr/>
        </p:nvSpPr>
        <p:spPr>
          <a:xfrm>
            <a:off x="5304064" y="1126671"/>
            <a:ext cx="1583872" cy="408214"/>
          </a:xfrm>
          <a:prstGeom prst="ellipse">
            <a:avLst/>
          </a:prstGeom>
          <a:noFill/>
          <a:ln w="3810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7" name="Ovaal 6">
            <a:extLst>
              <a:ext uri="{FF2B5EF4-FFF2-40B4-BE49-F238E27FC236}">
                <a16:creationId xmlns:a16="http://schemas.microsoft.com/office/drawing/2014/main" id="{8A2E9A90-8E2F-7E23-A4DA-E4CC118DB0DB}"/>
              </a:ext>
            </a:extLst>
          </p:cNvPr>
          <p:cNvSpPr/>
          <p:nvPr/>
        </p:nvSpPr>
        <p:spPr>
          <a:xfrm>
            <a:off x="7464878" y="1045027"/>
            <a:ext cx="1583872" cy="408214"/>
          </a:xfrm>
          <a:prstGeom prst="ellipse">
            <a:avLst/>
          </a:prstGeom>
          <a:noFill/>
          <a:ln w="3810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9" name="Rechthoek 8">
            <a:extLst>
              <a:ext uri="{FF2B5EF4-FFF2-40B4-BE49-F238E27FC236}">
                <a16:creationId xmlns:a16="http://schemas.microsoft.com/office/drawing/2014/main" id="{BC457379-01A2-456C-BA05-86DE7D64794C}"/>
              </a:ext>
            </a:extLst>
          </p:cNvPr>
          <p:cNvSpPr/>
          <p:nvPr/>
        </p:nvSpPr>
        <p:spPr>
          <a:xfrm>
            <a:off x="2628900" y="1249134"/>
            <a:ext cx="1583872" cy="563337"/>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0987511A-7DD8-CCA0-B817-063F1E098147}"/>
              </a:ext>
            </a:extLst>
          </p:cNvPr>
          <p:cNvSpPr/>
          <p:nvPr/>
        </p:nvSpPr>
        <p:spPr>
          <a:xfrm>
            <a:off x="2449287" y="1812471"/>
            <a:ext cx="2285998" cy="292703"/>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FD801E66-B97A-887F-6739-D214B0256F9B}"/>
              </a:ext>
            </a:extLst>
          </p:cNvPr>
          <p:cNvSpPr/>
          <p:nvPr/>
        </p:nvSpPr>
        <p:spPr>
          <a:xfrm>
            <a:off x="2628900" y="2105174"/>
            <a:ext cx="2106386" cy="465366"/>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Ovaal 11">
            <a:extLst>
              <a:ext uri="{FF2B5EF4-FFF2-40B4-BE49-F238E27FC236}">
                <a16:creationId xmlns:a16="http://schemas.microsoft.com/office/drawing/2014/main" id="{FD951A7F-73FF-43EB-CC5F-AE921EF3D52D}"/>
              </a:ext>
            </a:extLst>
          </p:cNvPr>
          <p:cNvSpPr/>
          <p:nvPr/>
        </p:nvSpPr>
        <p:spPr>
          <a:xfrm>
            <a:off x="2860220" y="4325560"/>
            <a:ext cx="408215" cy="32657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Ovaal 12">
            <a:extLst>
              <a:ext uri="{FF2B5EF4-FFF2-40B4-BE49-F238E27FC236}">
                <a16:creationId xmlns:a16="http://schemas.microsoft.com/office/drawing/2014/main" id="{526EA466-A895-3FE0-3A57-C4522CC550F1}"/>
              </a:ext>
            </a:extLst>
          </p:cNvPr>
          <p:cNvSpPr/>
          <p:nvPr/>
        </p:nvSpPr>
        <p:spPr>
          <a:xfrm>
            <a:off x="2822121" y="4512128"/>
            <a:ext cx="408215" cy="32657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Ovaal 13">
            <a:extLst>
              <a:ext uri="{FF2B5EF4-FFF2-40B4-BE49-F238E27FC236}">
                <a16:creationId xmlns:a16="http://schemas.microsoft.com/office/drawing/2014/main" id="{E8BC1E45-8960-8103-AEE8-16EA796156E0}"/>
              </a:ext>
            </a:extLst>
          </p:cNvPr>
          <p:cNvSpPr/>
          <p:nvPr/>
        </p:nvSpPr>
        <p:spPr>
          <a:xfrm>
            <a:off x="10442120" y="4325559"/>
            <a:ext cx="408215" cy="32657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Rechthoek: afgeronde hoeken 14">
            <a:extLst>
              <a:ext uri="{FF2B5EF4-FFF2-40B4-BE49-F238E27FC236}">
                <a16:creationId xmlns:a16="http://schemas.microsoft.com/office/drawing/2014/main" id="{131B8894-8333-8F25-2342-430892772E2C}"/>
              </a:ext>
            </a:extLst>
          </p:cNvPr>
          <p:cNvSpPr/>
          <p:nvPr/>
        </p:nvSpPr>
        <p:spPr>
          <a:xfrm>
            <a:off x="2628900" y="5649686"/>
            <a:ext cx="2106385" cy="465366"/>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Rechthoek: afgeronde hoeken 15">
            <a:extLst>
              <a:ext uri="{FF2B5EF4-FFF2-40B4-BE49-F238E27FC236}">
                <a16:creationId xmlns:a16="http://schemas.microsoft.com/office/drawing/2014/main" id="{A2A1A1FB-3B18-DDC4-F41A-5B907BDC2EC7}"/>
              </a:ext>
            </a:extLst>
          </p:cNvPr>
          <p:cNvSpPr/>
          <p:nvPr/>
        </p:nvSpPr>
        <p:spPr>
          <a:xfrm>
            <a:off x="6926035" y="666748"/>
            <a:ext cx="2106385" cy="465366"/>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147889758"/>
      </p:ext>
    </p:extLst>
  </p:cSld>
  <p:clrMapOvr>
    <a:masterClrMapping/>
  </p:clrMapOvr>
  <mc:AlternateContent xmlns:mc="http://schemas.openxmlformats.org/markup-compatibility/2006" xmlns:p14="http://schemas.microsoft.com/office/powerpoint/2010/main">
    <mc:Choice Requires="p14">
      <p:transition spd="slow" p14:dur="2000" advTm="92820"/>
    </mc:Choice>
    <mc:Fallback xmlns="">
      <p:transition spd="slow" advTm="928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EBA2BE4F-5400-FE1B-2D6E-E1673C99AA16}"/>
              </a:ext>
            </a:extLst>
          </p:cNvPr>
          <p:cNvSpPr>
            <a:spLocks noGrp="1"/>
          </p:cNvSpPr>
          <p:nvPr>
            <p:ph type="sldNum" sz="quarter" idx="12"/>
          </p:nvPr>
        </p:nvSpPr>
        <p:spPr>
          <a:xfrm>
            <a:off x="8805333" y="6356350"/>
            <a:ext cx="2743200" cy="365125"/>
          </a:xfrm>
        </p:spPr>
        <p:txBody>
          <a:bodyPr>
            <a:normAutofit/>
          </a:bodyPr>
          <a:lstStyle/>
          <a:p>
            <a:pPr>
              <a:spcAft>
                <a:spcPts val="600"/>
              </a:spcAft>
            </a:pPr>
            <a:fld id="{4F489F99-2949-42EB-93AE-921CA1B1DF2C}" type="slidenum">
              <a:rPr lang="nl-BE" smtClean="0"/>
              <a:pPr>
                <a:spcAft>
                  <a:spcPts val="600"/>
                </a:spcAft>
              </a:pPr>
              <a:t>17</a:t>
            </a:fld>
            <a:endParaRPr lang="nl-BE"/>
          </a:p>
        </p:txBody>
      </p:sp>
      <p:pic>
        <p:nvPicPr>
          <p:cNvPr id="4" name="Afbeelding 3" descr="Afbeelding met tafel&#10;&#10;Automatisch gegenereerde beschrijving">
            <a:extLst>
              <a:ext uri="{FF2B5EF4-FFF2-40B4-BE49-F238E27FC236}">
                <a16:creationId xmlns:a16="http://schemas.microsoft.com/office/drawing/2014/main" id="{0D5E196D-2CCE-2FB0-6564-B905319FDE48}"/>
              </a:ext>
            </a:extLst>
          </p:cNvPr>
          <p:cNvPicPr>
            <a:picLocks noChangeAspect="1"/>
          </p:cNvPicPr>
          <p:nvPr/>
        </p:nvPicPr>
        <p:blipFill>
          <a:blip r:embed="rId2"/>
          <a:stretch>
            <a:fillRect/>
          </a:stretch>
        </p:blipFill>
        <p:spPr>
          <a:xfrm>
            <a:off x="643467" y="1384300"/>
            <a:ext cx="10905066" cy="4089398"/>
          </a:xfrm>
          <a:prstGeom prst="rect">
            <a:avLst/>
          </a:prstGeom>
          <a:ln>
            <a:noFill/>
          </a:ln>
        </p:spPr>
      </p:pic>
    </p:spTree>
    <p:extLst>
      <p:ext uri="{BB962C8B-B14F-4D97-AF65-F5344CB8AC3E}">
        <p14:creationId xmlns:p14="http://schemas.microsoft.com/office/powerpoint/2010/main" val="3609563064"/>
      </p:ext>
    </p:extLst>
  </p:cSld>
  <p:clrMapOvr>
    <a:masterClrMapping/>
  </p:clrMapOvr>
  <mc:AlternateContent xmlns:mc="http://schemas.openxmlformats.org/markup-compatibility/2006" xmlns:p14="http://schemas.microsoft.com/office/powerpoint/2010/main">
    <mc:Choice Requires="p14">
      <p:transition spd="slow" p14:dur="2000" advTm="32085"/>
    </mc:Choice>
    <mc:Fallback xmlns="">
      <p:transition spd="slow" advTm="32085"/>
    </mc:Fallback>
  </mc:AlternateContent>
  <p:extLst>
    <p:ext uri="{3A86A75C-4F4B-4683-9AE1-C65F6400EC91}">
      <p14:laserTraceLst xmlns:p14="http://schemas.microsoft.com/office/powerpoint/2010/main">
        <p14:tracePtLst>
          <p14:tracePt t="12057" x="342900" y="3263900"/>
          <p14:tracePt t="12068" x="755650" y="3263900"/>
          <p14:tracePt t="12084" x="1104900" y="3257550"/>
          <p14:tracePt t="12100" x="1689100" y="3187700"/>
          <p14:tracePt t="12116" x="2032000" y="3136900"/>
          <p14:tracePt t="12135" x="2559050" y="3086100"/>
          <p14:tracePt t="12150" x="2984500" y="3054350"/>
          <p14:tracePt t="12166" x="3492500" y="3028950"/>
          <p14:tracePt t="12183" x="4006850" y="2990850"/>
          <p14:tracePt t="12201" x="4159250" y="2971800"/>
          <p14:tracePt t="12218" x="4356100" y="2933700"/>
          <p14:tracePt t="12234" x="4489450" y="2914650"/>
          <p14:tracePt t="12251" x="4768850" y="2876550"/>
          <p14:tracePt t="12267" x="4927600" y="2863850"/>
          <p14:tracePt t="12284" x="5213350" y="2819400"/>
          <p14:tracePt t="12300" x="5391150" y="2781300"/>
          <p14:tracePt t="12316" x="5416550" y="2762250"/>
          <p14:tracePt t="12333" x="5416550" y="2724150"/>
          <p14:tracePt t="12350" x="5410200" y="2698750"/>
          <p14:tracePt t="12366" x="5327650" y="2597150"/>
          <p14:tracePt t="12383" x="5264150" y="2559050"/>
          <p14:tracePt t="12400" x="5137150" y="2489200"/>
          <p14:tracePt t="12418" x="5118100" y="2482850"/>
          <p14:tracePt t="12433" x="5105400" y="2482850"/>
          <p14:tracePt t="12467" x="5086350" y="2476500"/>
          <p14:tracePt t="12484" x="5016500" y="2457450"/>
          <p14:tracePt t="12500" x="4902200" y="2444750"/>
          <p14:tracePt t="12517" x="4521200" y="2419350"/>
          <p14:tracePt t="12533" x="4349750" y="2413000"/>
          <p14:tracePt t="12550" x="4140200" y="2393950"/>
          <p14:tracePt t="12569" x="4000500" y="2381250"/>
          <p14:tracePt t="12585" x="3873500" y="2355850"/>
          <p14:tracePt t="12600" x="3790950" y="2336800"/>
          <p14:tracePt t="12617" x="3613150" y="2292350"/>
          <p14:tracePt t="12634" x="3530600" y="2279650"/>
          <p14:tracePt t="12650" x="3409950" y="2260600"/>
          <p14:tracePt t="12667" x="3181350" y="2235200"/>
          <p14:tracePt t="12683" x="3035300" y="2222500"/>
          <p14:tracePt t="12700" x="2698750" y="2165350"/>
          <p14:tracePt t="12716" x="2470150" y="2139950"/>
          <p14:tracePt t="12735" x="2235200" y="2114550"/>
          <p14:tracePt t="12750" x="2171700" y="2114550"/>
          <p14:tracePt t="12767" x="2165350" y="2114550"/>
          <p14:tracePt t="12824" x="2171700" y="2114550"/>
          <p14:tracePt t="12840" x="2178050" y="2114550"/>
          <p14:tracePt t="12856" x="2184400" y="2114550"/>
          <p14:tracePt t="12864" x="2190750" y="2114550"/>
          <p14:tracePt t="12872" x="2197100" y="2114550"/>
          <p14:tracePt t="12888" x="2203450" y="2114550"/>
          <p14:tracePt t="12900" x="2209800" y="2114550"/>
          <p14:tracePt t="12916" x="2216150" y="2114550"/>
          <p14:tracePt t="12933" x="2222500" y="2114550"/>
          <p14:tracePt t="12950" x="2247900" y="2114550"/>
          <p14:tracePt t="12966" x="2266950" y="2114550"/>
          <p14:tracePt t="12983" x="2311400" y="2108200"/>
          <p14:tracePt t="13002" x="2425700" y="2101850"/>
          <p14:tracePt t="13016" x="2476500" y="2101850"/>
          <p14:tracePt t="13033" x="2590800" y="2101850"/>
          <p14:tracePt t="13050" x="2654300" y="2101850"/>
          <p14:tracePt t="13067" x="2724150" y="2101850"/>
          <p14:tracePt t="13082" x="2743200" y="2101850"/>
          <p14:tracePt t="13100" x="2749550" y="2095500"/>
          <p14:tracePt t="13116" x="2762250" y="2095500"/>
          <p14:tracePt t="13134" x="2774950" y="2095500"/>
          <p14:tracePt t="13136" x="2794000" y="2095500"/>
          <p14:tracePt t="13149" x="2819400" y="2095500"/>
          <p14:tracePt t="13167" x="2971800" y="2095500"/>
          <p14:tracePt t="13183" x="3098800" y="2095500"/>
          <p14:tracePt t="13200" x="3302000" y="2095500"/>
          <p14:tracePt t="13216" x="3460750" y="2095500"/>
          <p14:tracePt t="13233" x="3536950" y="2095500"/>
          <p14:tracePt t="13251" x="3644900" y="2095500"/>
          <p14:tracePt t="13267" x="3689350" y="2095500"/>
          <p14:tracePt t="13283" x="3765550" y="2095500"/>
          <p14:tracePt t="13299" x="3797300" y="2095500"/>
          <p14:tracePt t="13317" x="3860800" y="2095500"/>
          <p14:tracePt t="13333" x="3892550" y="2095500"/>
          <p14:tracePt t="13350" x="3962400" y="2095500"/>
          <p14:tracePt t="13366" x="4057650" y="2101850"/>
          <p14:tracePt t="13383" x="4267200" y="2108200"/>
          <p14:tracePt t="13401" x="4578350" y="2120900"/>
          <p14:tracePt t="13417" x="4679950" y="2127250"/>
          <p14:tracePt t="13433" x="4845050" y="2133600"/>
          <p14:tracePt t="13449" x="4857750" y="2133600"/>
          <p14:tracePt t="13466" x="4870450" y="2133600"/>
          <p14:tracePt t="13537" x="4876800" y="2133600"/>
          <p14:tracePt t="13544" x="4883150" y="2133600"/>
          <p14:tracePt t="13554" x="4895850" y="2133600"/>
          <p14:tracePt t="13568" x="4921250" y="2133600"/>
          <p14:tracePt t="13585" x="5149850" y="2133600"/>
          <p14:tracePt t="13601" x="5365750" y="2133600"/>
          <p14:tracePt t="13618" x="5454650" y="2133600"/>
          <p14:tracePt t="13634" x="5581650" y="2120900"/>
          <p14:tracePt t="13651" x="5645150" y="2120900"/>
          <p14:tracePt t="13668" x="5740400" y="2120900"/>
          <p14:tracePt t="13684" x="5765800" y="2120900"/>
          <p14:tracePt t="13701" x="5797550" y="2114550"/>
          <p14:tracePt t="13718" x="5803900" y="2114550"/>
          <p14:tracePt t="13734" x="5810250" y="2108200"/>
          <p14:tracePt t="13768" x="5822950" y="2108200"/>
          <p14:tracePt t="13785" x="5854700" y="2108200"/>
          <p14:tracePt t="13801" x="5956300" y="2108200"/>
          <p14:tracePt t="13818" x="5981700" y="2101850"/>
          <p14:tracePt t="13835" x="6000750" y="2101850"/>
          <p14:tracePt t="14760" x="6000750" y="2095500"/>
          <p14:tracePt t="14768" x="6007100" y="2095500"/>
          <p14:tracePt t="14784" x="6007100" y="2089150"/>
          <p14:tracePt t="14801" x="6007100" y="2082800"/>
          <p14:tracePt t="14818" x="6007100" y="2076450"/>
          <p14:tracePt t="14834" x="6007100" y="2057400"/>
          <p14:tracePt t="14851" x="6007100" y="2038350"/>
          <p14:tracePt t="15136" x="6007100" y="2032000"/>
          <p14:tracePt t="15144" x="6007100" y="2025650"/>
          <p14:tracePt t="15176" x="6007100" y="2019300"/>
          <p14:tracePt t="15184" x="6000750" y="2019300"/>
          <p14:tracePt t="15201" x="5956300" y="1993900"/>
          <p14:tracePt t="15218" x="5905500" y="1987550"/>
          <p14:tracePt t="15234" x="5759450" y="1968500"/>
          <p14:tracePt t="15250" x="5651500" y="1962150"/>
          <p14:tracePt t="15268" x="5505450" y="1962150"/>
          <p14:tracePt t="15284" x="5435600" y="1974850"/>
          <p14:tracePt t="15300" x="5410200" y="1987550"/>
          <p14:tracePt t="15316" x="5410200" y="1993900"/>
          <p14:tracePt t="15333" x="5410200" y="2006600"/>
          <p14:tracePt t="15349" x="5410200" y="2012950"/>
          <p14:tracePt t="15367" x="5441950" y="2038350"/>
          <p14:tracePt t="15384" x="5543550" y="2063750"/>
          <p14:tracePt t="15401" x="5619750" y="2063750"/>
          <p14:tracePt t="15418" x="5892800" y="2070100"/>
          <p14:tracePt t="15434" x="5988050" y="2070100"/>
          <p14:tracePt t="15454" x="6076950" y="2070100"/>
          <p14:tracePt t="15465" x="6083300" y="2070100"/>
          <p14:tracePt t="15498" x="6083300" y="2063750"/>
          <p14:tracePt t="15515" x="6070600" y="2051050"/>
          <p14:tracePt t="15534" x="5988050" y="2012950"/>
          <p14:tracePt t="15549" x="5835650" y="1962150"/>
          <p14:tracePt t="15566" x="5416550" y="1866900"/>
          <p14:tracePt t="15582" x="5207000" y="1847850"/>
          <p14:tracePt t="15599" x="4686300" y="1822450"/>
          <p14:tracePt t="15617" x="4337050" y="1822450"/>
          <p14:tracePt t="15635" x="4267200" y="1835150"/>
          <p14:tracePt t="15649" x="4191000" y="1885950"/>
          <p14:tracePt t="15665" x="4165600" y="1924050"/>
          <p14:tracePt t="15684" x="4152900" y="2006600"/>
          <p14:tracePt t="15699" x="4152900" y="2063750"/>
          <p14:tracePt t="15716" x="4203700" y="2146300"/>
          <p14:tracePt t="15732" x="4286250" y="2209800"/>
          <p14:tracePt t="15748" x="4425950" y="2260600"/>
          <p14:tracePt t="15765" x="4533900" y="2273300"/>
          <p14:tracePt t="15782" x="4838700" y="2286000"/>
          <p14:tracePt t="15799" x="5086350" y="2286000"/>
          <p14:tracePt t="15816" x="5327650" y="2241550"/>
          <p14:tracePt t="15832" x="5372100" y="2209800"/>
          <p14:tracePt t="15848" x="5378450" y="2184400"/>
          <p14:tracePt t="15865" x="5378450" y="2152650"/>
          <p14:tracePt t="15882" x="5378450" y="2139950"/>
          <p14:tracePt t="15898" x="5378450" y="2101850"/>
          <p14:tracePt t="15915" x="5378450" y="2095500"/>
          <p14:tracePt t="23744" x="5365750" y="2095500"/>
          <p14:tracePt t="23764" x="5327650" y="2095500"/>
          <p14:tracePt t="23781" x="5283200" y="2095500"/>
          <p14:tracePt t="23798" x="5226050" y="2101850"/>
          <p14:tracePt t="23814" x="5200650" y="2101850"/>
          <p14:tracePt t="23831" x="5162550" y="2101850"/>
          <p14:tracePt t="23848" x="5111750" y="2108200"/>
          <p14:tracePt t="23864" x="5048250" y="2114550"/>
          <p14:tracePt t="23881" x="4946650" y="2133600"/>
          <p14:tracePt t="23898" x="4895850" y="2146300"/>
          <p14:tracePt t="23914" x="4832350" y="2159000"/>
          <p14:tracePt t="23931" x="4800600" y="2165350"/>
          <p14:tracePt t="23946" x="4787900" y="2165350"/>
          <p14:tracePt t="23964" x="4768850" y="2178050"/>
          <p14:tracePt t="23981" x="4756150" y="2190750"/>
          <p14:tracePt t="23998" x="4711700" y="2216150"/>
          <p14:tracePt t="24014" x="4686300" y="2241550"/>
          <p14:tracePt t="24031" x="4610100" y="2292350"/>
          <p14:tracePt t="24048" x="4565650" y="2324100"/>
          <p14:tracePt t="24064" x="4457700" y="2393950"/>
          <p14:tracePt t="24081" x="4368800" y="2470150"/>
          <p14:tracePt t="24098" x="4337050" y="2495550"/>
          <p14:tracePt t="24114" x="4286250" y="2540000"/>
          <p14:tracePt t="24131" x="4279900" y="2565400"/>
          <p14:tracePt t="24148" x="4254500" y="2597150"/>
          <p14:tracePt t="24165" x="4241800" y="2622550"/>
          <p14:tracePt t="24181" x="4203700" y="2679700"/>
          <p14:tracePt t="24197" x="4197350" y="2711450"/>
          <p14:tracePt t="24214" x="4140200" y="2832100"/>
          <p14:tracePt t="24231" x="4127500" y="2882900"/>
          <p14:tracePt t="24247" x="4102100" y="2965450"/>
          <p14:tracePt t="24264" x="4083050" y="3009900"/>
          <p14:tracePt t="24281" x="4064000" y="3060700"/>
          <p14:tracePt t="24298" x="4057650" y="3079750"/>
          <p14:tracePt t="24314" x="4044950" y="3098800"/>
          <p14:tracePt t="24331" x="4032250" y="3111500"/>
          <p14:tracePt t="24348" x="3981450" y="3143250"/>
          <p14:tracePt t="24365" x="3943350" y="3155950"/>
          <p14:tracePt t="24381" x="3854450" y="3168650"/>
          <p14:tracePt t="24400" x="3727450" y="3175000"/>
          <p14:tracePt t="24414" x="3708400" y="3175000"/>
          <p14:tracePt t="24431" x="3683000" y="3175000"/>
          <p14:tracePt t="24431" x="3632200" y="3175000"/>
          <p14:tracePt t="24448" x="3619500" y="3175000"/>
          <p14:tracePt t="24464" x="3581400" y="3175000"/>
          <p14:tracePt t="24481" x="3498850" y="3175000"/>
          <p14:tracePt t="24498" x="3397250" y="3175000"/>
          <p14:tracePt t="24514" x="3346450" y="3175000"/>
          <p14:tracePt t="24531" x="3289300" y="3175000"/>
          <p14:tracePt t="24548" x="3270250" y="3168650"/>
          <p14:tracePt t="24564" x="3219450" y="3162300"/>
          <p14:tracePt t="24580" x="3162300" y="3162300"/>
          <p14:tracePt t="24597" x="3048000" y="3136900"/>
          <p14:tracePt t="24614" x="2971800" y="3124200"/>
          <p14:tracePt t="24631" x="2870200" y="3086100"/>
          <p14:tracePt t="24648" x="2838450" y="3067050"/>
          <p14:tracePt t="24664" x="2743200" y="3022600"/>
          <p14:tracePt t="24681" x="2679700" y="2997200"/>
          <p14:tracePt t="24698" x="2647950" y="2990850"/>
          <p14:tracePt t="24714" x="2628900" y="2990850"/>
          <p14:tracePt t="24731" x="2622550" y="2990850"/>
          <p14:tracePt t="24747" x="2603500" y="3009900"/>
          <p14:tracePt t="24764" x="2597150" y="3048000"/>
          <p14:tracePt t="24781" x="2590800" y="3111500"/>
          <p14:tracePt t="24797" x="2584450" y="3175000"/>
          <p14:tracePt t="24814" x="2584450" y="3282950"/>
          <p14:tracePt t="24831" x="2584450" y="3359150"/>
          <p14:tracePt t="24847" x="2616200" y="3517900"/>
          <p14:tracePt t="24864" x="2660650" y="3695700"/>
          <p14:tracePt t="24881" x="2673350" y="3746500"/>
          <p14:tracePt t="24898" x="2698750" y="3867150"/>
          <p14:tracePt t="24914" x="2724150" y="3949700"/>
          <p14:tracePt t="24931" x="2774950" y="4089400"/>
          <p14:tracePt t="24947" x="2806700" y="4178300"/>
          <p14:tracePt t="24964" x="2832100" y="4305300"/>
          <p14:tracePt t="24981" x="2832100" y="4349750"/>
          <p14:tracePt t="24997" x="2832100" y="4406900"/>
          <p14:tracePt t="25014" x="2825750" y="4419600"/>
          <p14:tracePt t="25031" x="2813050" y="4438650"/>
          <p14:tracePt t="25048" x="2806700" y="4438650"/>
          <p14:tracePt t="25081" x="2806700" y="4337050"/>
          <p14:tracePt t="25098" x="2819400" y="4191000"/>
          <p14:tracePt t="25114" x="2927350" y="3606800"/>
          <p14:tracePt t="25130" x="3003550" y="3327400"/>
          <p14:tracePt t="25147" x="3143250" y="2800350"/>
          <p14:tracePt t="25164" x="3187700" y="2609850"/>
          <p14:tracePt t="25181" x="3302000" y="2362200"/>
          <p14:tracePt t="25198" x="3333750" y="2330450"/>
          <p14:tracePt t="25214" x="3371850" y="2330450"/>
          <p14:tracePt t="25230" x="3435350" y="2374900"/>
          <p14:tracePt t="25248" x="3524250" y="2508250"/>
          <p14:tracePt t="25264" x="3644900" y="2717800"/>
          <p14:tracePt t="25281" x="3670300" y="2787650"/>
          <p14:tracePt t="25297" x="3746500" y="3168650"/>
          <p14:tracePt t="25314" x="3752850" y="3321050"/>
          <p14:tracePt t="25330" x="3752850" y="3562350"/>
          <p14:tracePt t="25347" x="3740150" y="3644900"/>
          <p14:tracePt t="25364" x="3733800" y="3695700"/>
          <p14:tracePt t="25397" x="3771900" y="3689350"/>
          <p14:tracePt t="25414" x="3879850" y="3638550"/>
          <p14:tracePt t="25430" x="4171950" y="3511550"/>
          <p14:tracePt t="25432" x="4343400" y="3460750"/>
          <p14:tracePt t="25447" x="4445000" y="3429000"/>
          <p14:tracePt t="25464" x="5048250" y="3365500"/>
          <p14:tracePt t="25481" x="5283200" y="3409950"/>
          <p14:tracePt t="25497" x="5321300" y="3435350"/>
          <p14:tracePt t="25514" x="5391150" y="3486150"/>
          <p14:tracePt t="25530" x="5454650" y="3581400"/>
          <p14:tracePt t="25547" x="5467350" y="3683000"/>
          <p14:tracePt t="25563" x="5473700" y="3752850"/>
          <p14:tracePt t="25580" x="5473700" y="3835400"/>
          <p14:tracePt t="25597" x="5480050" y="3873500"/>
          <p14:tracePt t="25614" x="5480050" y="3911600"/>
          <p14:tracePt t="25630" x="5486400" y="3924300"/>
          <p14:tracePt t="25647" x="5492750" y="3937000"/>
          <p14:tracePt t="25647" x="5499100" y="3937000"/>
          <p14:tracePt t="25663" x="5511800" y="3937000"/>
          <p14:tracePt t="25681" x="5562600" y="3949700"/>
          <p14:tracePt t="25698" x="5734050" y="4006850"/>
          <p14:tracePt t="25714" x="5822950" y="4038600"/>
          <p14:tracePt t="25730" x="6019800" y="4127500"/>
          <p14:tracePt t="25747" x="6121400" y="4171950"/>
          <p14:tracePt t="25764" x="6273800" y="4254500"/>
          <p14:tracePt t="25780" x="6343650" y="4292600"/>
          <p14:tracePt t="25797" x="6400800" y="4343400"/>
          <p14:tracePt t="25814" x="6413500" y="4375150"/>
          <p14:tracePt t="25830" x="6419850" y="4400550"/>
          <p14:tracePt t="25847" x="6419850" y="4419600"/>
          <p14:tracePt t="25864" x="6419850" y="4432300"/>
          <p14:tracePt t="25881" x="6419850" y="4445000"/>
          <p14:tracePt t="25897" x="6419850" y="4451350"/>
          <p14:tracePt t="25913" x="6419850" y="4457700"/>
          <p14:tracePt t="25930" x="6419850" y="4470400"/>
          <p14:tracePt t="25948" x="6419850" y="4483100"/>
          <p14:tracePt t="25963" x="6419850" y="4489450"/>
          <p14:tracePt t="25980" x="6407150" y="4502150"/>
          <p14:tracePt t="25996" x="6407150" y="4508500"/>
          <p14:tracePt t="26014" x="6400800" y="4521200"/>
          <p14:tracePt t="26030" x="6400800" y="4533900"/>
          <p14:tracePt t="26047" x="6394450" y="4540250"/>
          <p14:tracePt t="26063" x="6388100" y="4546600"/>
          <p14:tracePt t="26080" x="6388100" y="4552950"/>
          <p14:tracePt t="26097" x="6381750" y="4559300"/>
          <p14:tracePt t="26225" x="6375400" y="4559300"/>
          <p14:tracePt t="26241" x="6369050" y="4559300"/>
          <p14:tracePt t="26256" x="6362700" y="4559300"/>
          <p14:tracePt t="26272" x="6356350" y="4559300"/>
          <p14:tracePt t="27032" x="6343650" y="4559300"/>
          <p14:tracePt t="27040" x="6330950" y="4559300"/>
          <p14:tracePt t="27048" x="6286500" y="4559300"/>
          <p14:tracePt t="27063" x="6153150" y="4540250"/>
          <p14:tracePt t="27080" x="6013450" y="4502150"/>
          <p14:tracePt t="27096" x="5537200" y="4286250"/>
          <p14:tracePt t="27113" x="5168900" y="4057650"/>
          <p14:tracePt t="27130" x="4781550" y="3778250"/>
          <p14:tracePt t="27147" x="4648200" y="3657600"/>
          <p14:tracePt t="27162" x="4425950" y="3435350"/>
          <p14:tracePt t="27180" x="4330700" y="3340100"/>
          <p14:tracePt t="27196" x="4184650" y="3181350"/>
          <p14:tracePt t="27213" x="4114800" y="3092450"/>
          <p14:tracePt t="27230" x="4064000" y="3035300"/>
          <p14:tracePt t="27246" x="3956050" y="2901950"/>
          <p14:tracePt t="27263" x="3911600" y="2844800"/>
          <p14:tracePt t="27280" x="3822700" y="2717800"/>
          <p14:tracePt t="27297" x="3727450" y="2609850"/>
          <p14:tracePt t="27313" x="3575050" y="2413000"/>
          <p14:tracePt t="27330" x="3486150" y="2324100"/>
          <p14:tracePt t="27346" x="3384550" y="2228850"/>
          <p14:tracePt t="27363" x="3359150" y="2197100"/>
          <p14:tracePt t="27380" x="3340100" y="2171700"/>
          <p14:tracePt t="27397" x="3321050" y="2152650"/>
          <p14:tracePt t="27413" x="3314700" y="2139950"/>
          <p14:tracePt t="27430" x="3276600" y="2114550"/>
          <p14:tracePt t="27446" x="3251200" y="2095500"/>
          <p14:tracePt t="27463" x="3194050" y="2057400"/>
          <p14:tracePt t="27480" x="3168650" y="2038350"/>
          <p14:tracePt t="27496" x="3143250" y="2025650"/>
          <p14:tracePt t="27513" x="3105150" y="2025650"/>
          <p14:tracePt t="27530" x="3067050" y="2025650"/>
          <p14:tracePt t="27546" x="3041650" y="2025650"/>
          <p14:tracePt t="27563" x="3009900" y="2038350"/>
          <p14:tracePt t="27580" x="2984500" y="2057400"/>
          <p14:tracePt t="27596" x="2965450" y="2095500"/>
          <p14:tracePt t="27613" x="2965450" y="2114550"/>
          <p14:tracePt t="27629" x="2965450" y="2165350"/>
          <p14:tracePt t="27646" x="2978150" y="2184400"/>
          <p14:tracePt t="27663" x="3022600" y="2216150"/>
          <p14:tracePt t="27680" x="3079750" y="2228850"/>
          <p14:tracePt t="27696" x="3092450" y="2228850"/>
          <p14:tracePt t="27730" x="3092450" y="2222500"/>
          <p14:tracePt t="27746" x="3067050" y="2209800"/>
          <p14:tracePt t="27763" x="3028950" y="2203450"/>
          <p14:tracePt t="27779" x="2933700" y="2178050"/>
          <p14:tracePt t="27796" x="2870200" y="2171700"/>
          <p14:tracePt t="27813" x="2819400" y="2171700"/>
          <p14:tracePt t="27830" x="2813050" y="2171700"/>
          <p14:tracePt t="27920" x="2819400" y="2171700"/>
          <p14:tracePt t="27936" x="2832100" y="2171700"/>
          <p14:tracePt t="27944" x="2863850" y="2171700"/>
          <p14:tracePt t="27963" x="2882900" y="2178050"/>
          <p14:tracePt t="27980" x="2889250" y="2178050"/>
          <p14:tracePt t="28088" x="2882900" y="2178050"/>
          <p14:tracePt t="28104" x="2876550" y="2178050"/>
          <p14:tracePt t="28114" x="2863850" y="2178050"/>
          <p14:tracePt t="28120" x="2857500" y="2178050"/>
          <p14:tracePt t="28130" x="2838450" y="2165350"/>
          <p14:tracePt t="28144" x="2819400" y="2152650"/>
          <p14:tracePt t="28163" x="2787650" y="2101850"/>
          <p14:tracePt t="28179" x="2774950" y="2063750"/>
          <p14:tracePt t="28197" x="2774950" y="2006600"/>
          <p14:tracePt t="28212" x="2813050" y="1974850"/>
          <p14:tracePt t="28230" x="3016250" y="1911350"/>
          <p14:tracePt t="28244" x="3219450" y="1892300"/>
          <p14:tracePt t="28263" x="3651250" y="1879600"/>
          <p14:tracePt t="28278" x="3714750" y="1879600"/>
          <p14:tracePt t="28294" x="3727450" y="1879600"/>
          <p14:tracePt t="28329" x="3721100" y="1879600"/>
          <p14:tracePt t="28336" x="3708400" y="1885950"/>
          <p14:tracePt t="28346" x="3689350" y="1892300"/>
          <p14:tracePt t="28361" x="3613150" y="1917700"/>
          <p14:tracePt t="28378" x="3575050" y="1917700"/>
          <p14:tracePt t="28394" x="3511550" y="1917700"/>
          <p14:tracePt t="28411" x="3492500" y="1917700"/>
          <p14:tracePt t="28427" x="3486150" y="1917700"/>
          <p14:tracePt t="28461" x="3486150" y="1924050"/>
          <p14:tracePt t="28479" x="3511550" y="1936750"/>
          <p14:tracePt t="28495" x="3575050" y="1936750"/>
          <p14:tracePt t="28511" x="3651250" y="1936750"/>
          <p14:tracePt t="28530" x="3765550" y="1936750"/>
          <p14:tracePt t="28545" x="3797300" y="1936750"/>
          <p14:tracePt t="28578" x="3797300" y="1943100"/>
          <p14:tracePt t="28594" x="3765550" y="1962150"/>
          <p14:tracePt t="28611" x="3714750" y="1987550"/>
          <p14:tracePt t="28628" x="3663950" y="2019300"/>
          <p14:tracePt t="28644" x="3581400" y="2057400"/>
          <p14:tracePt t="28661" x="3530600" y="2082800"/>
          <p14:tracePt t="28677" x="3492500" y="2120900"/>
          <p14:tracePt t="28694" x="3473450" y="2133600"/>
          <p14:tracePt t="28714" x="3435350" y="2165350"/>
          <p14:tracePt t="28729" x="3409950" y="2197100"/>
          <p14:tracePt t="28746" x="3397250" y="2209800"/>
          <p14:tracePt t="28761" x="3346450" y="2273300"/>
          <p14:tracePt t="28777" x="3321050" y="2311400"/>
          <p14:tracePt t="28794" x="3263900" y="2400300"/>
          <p14:tracePt t="28811" x="3225800" y="2463800"/>
          <p14:tracePt t="28828" x="3155950" y="2571750"/>
          <p14:tracePt t="28844" x="3124200" y="2622550"/>
          <p14:tracePt t="28861" x="3092450" y="2686050"/>
          <p14:tracePt t="28877" x="3073400" y="2724150"/>
          <p14:tracePt t="28894" x="3054350" y="2774950"/>
          <p14:tracePt t="28911" x="3041650" y="2806700"/>
          <p14:tracePt t="28912" x="3035300" y="2813050"/>
          <p14:tracePt t="28928" x="3009900" y="2863850"/>
          <p14:tracePt t="28944" x="3003550" y="2882900"/>
          <p14:tracePt t="28960" x="2990850" y="2933700"/>
          <p14:tracePt t="28977" x="2971800" y="2971800"/>
          <p14:tracePt t="28994" x="2965450" y="3022600"/>
          <p14:tracePt t="29011" x="2959100" y="3060700"/>
          <p14:tracePt t="29027" x="2959100" y="3130550"/>
          <p14:tracePt t="29045" x="2959100" y="3168650"/>
          <p14:tracePt t="29061" x="2952750" y="3238500"/>
          <p14:tracePt t="29077" x="2952750" y="3276600"/>
          <p14:tracePt t="29094" x="2952750" y="3365500"/>
          <p14:tracePt t="29111" x="2952750" y="3460750"/>
          <p14:tracePt t="29129" x="2952750" y="3517900"/>
          <p14:tracePt t="29144" x="2946400" y="3575050"/>
          <p14:tracePt t="29161" x="2946400" y="3613150"/>
          <p14:tracePt t="29177" x="2940050" y="3670300"/>
          <p14:tracePt t="29194" x="2940050" y="3695700"/>
          <p14:tracePt t="29211" x="2933700" y="3721100"/>
          <p14:tracePt t="29228" x="2933700" y="3733800"/>
          <p14:tracePt t="29244" x="2927350" y="3746500"/>
          <p14:tracePt t="29262" x="2927350" y="3752850"/>
          <p14:tracePt t="29277" x="2921000" y="3759200"/>
          <p14:tracePt t="29295" x="2921000" y="3765550"/>
          <p14:tracePt t="29465" x="2921000" y="3771900"/>
          <p14:tracePt t="29480" x="2921000" y="3778250"/>
          <p14:tracePt t="29488" x="2921000" y="3790950"/>
          <p14:tracePt t="29504" x="2921000" y="3810000"/>
          <p14:tracePt t="29512" x="2921000" y="3822700"/>
          <p14:tracePt t="29527" x="2914650" y="3854450"/>
          <p14:tracePt t="29545" x="2908300" y="3905250"/>
          <p14:tracePt t="29560" x="2901950" y="3943350"/>
          <p14:tracePt t="29577" x="2901950" y="3968750"/>
          <p14:tracePt t="29594" x="2901950" y="4019550"/>
          <p14:tracePt t="29611" x="2901950" y="4051300"/>
          <p14:tracePt t="29627" x="2901950" y="4133850"/>
          <p14:tracePt t="29644" x="2908300" y="4197350"/>
          <p14:tracePt t="29660" x="2914650" y="4298950"/>
          <p14:tracePt t="29677" x="2921000" y="4387850"/>
          <p14:tracePt t="29695" x="2940050" y="4502150"/>
          <p14:tracePt t="29711" x="2946400" y="4552950"/>
          <p14:tracePt t="29728" x="2971800" y="4667250"/>
          <p14:tracePt t="29746" x="2978150" y="4749800"/>
          <p14:tracePt t="29761" x="2984500" y="4794250"/>
          <p14:tracePt t="29778" x="2984500" y="4845050"/>
          <p14:tracePt t="29795" x="2990850" y="4876800"/>
          <p14:tracePt t="29811" x="2990850" y="4921250"/>
          <p14:tracePt t="29827" x="2990850" y="4946650"/>
          <p14:tracePt t="29846" x="2990850" y="5010150"/>
          <p14:tracePt t="29861" x="2990850" y="5067300"/>
          <p14:tracePt t="29877" x="2978150" y="5143500"/>
          <p14:tracePt t="29894" x="2965450" y="5181600"/>
          <p14:tracePt t="29910" x="2952750" y="5257800"/>
          <p14:tracePt t="29928" x="2946400" y="5314950"/>
          <p14:tracePt t="29946" x="2946400" y="5340350"/>
          <p14:tracePt t="29961" x="2940050" y="5365750"/>
          <p14:tracePt t="29978" x="2940050" y="5384800"/>
          <p14:tracePt t="29994" x="2933700" y="5410200"/>
          <p14:tracePt t="30010" x="2933700" y="5422900"/>
          <p14:tracePt t="30027" x="2927350" y="5435600"/>
          <p14:tracePt t="30044" x="2927350" y="5441950"/>
          <p14:tracePt t="30060" x="2921000" y="5448300"/>
          <p14:tracePt t="30077" x="2921000" y="5461000"/>
          <p14:tracePt t="30094" x="2921000" y="5467350"/>
          <p14:tracePt t="30752" x="2908300" y="5467350"/>
          <p14:tracePt t="30760" x="2901950" y="5461000"/>
          <p14:tracePt t="30777" x="2863850" y="5429250"/>
          <p14:tracePt t="30793" x="2825750" y="5397500"/>
          <p14:tracePt t="30810" x="2705100" y="5251450"/>
          <p14:tracePt t="30827" x="2609850" y="5156200"/>
          <p14:tracePt t="30845" x="2425700" y="4953000"/>
          <p14:tracePt t="30861" x="2292350" y="4806950"/>
          <p14:tracePt t="30877" x="2063750" y="4578350"/>
          <p14:tracePt t="30894" x="1968500" y="4483100"/>
          <p14:tracePt t="30910" x="1816100" y="4349750"/>
          <p14:tracePt t="30927" x="1727200" y="4267200"/>
          <p14:tracePt t="30943" x="1549400" y="4114800"/>
          <p14:tracePt t="30960" x="1238250" y="3867150"/>
          <p14:tracePt t="30977" x="1130300" y="3790950"/>
          <p14:tracePt t="30994" x="927100" y="3676650"/>
          <p14:tracePt t="31010" x="838200" y="3619500"/>
          <p14:tracePt t="31027" x="723900" y="3536950"/>
          <p14:tracePt t="31043" x="666750" y="3505200"/>
          <p14:tracePt t="31060" x="558800" y="3429000"/>
          <p14:tracePt t="31077" x="508000" y="3384550"/>
          <p14:tracePt t="31093" x="431800" y="3333750"/>
          <p14:tracePt t="31110" x="387350" y="3308350"/>
          <p14:tracePt t="31127" x="241300" y="3200400"/>
          <p14:tracePt t="31144" x="12700" y="3028950"/>
        </p14:tracePtLst>
      </p14:laserTrace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A8510C-FBE4-040C-97B5-D0283CD4887E}"/>
              </a:ext>
            </a:extLst>
          </p:cNvPr>
          <p:cNvSpPr>
            <a:spLocks noGrp="1"/>
          </p:cNvSpPr>
          <p:nvPr>
            <p:ph type="title"/>
          </p:nvPr>
        </p:nvSpPr>
        <p:spPr/>
        <p:txBody>
          <a:bodyPr/>
          <a:lstStyle/>
          <a:p>
            <a:r>
              <a:rPr lang="nl-NL">
                <a:cs typeface="Calibri Light"/>
              </a:rPr>
              <a:t>Evalueren op de werkplek</a:t>
            </a:r>
            <a:endParaRPr lang="nl-NL"/>
          </a:p>
        </p:txBody>
      </p:sp>
      <p:sp>
        <p:nvSpPr>
          <p:cNvPr id="3" name="Tijdelijke aanduiding voor inhoud 2">
            <a:extLst>
              <a:ext uri="{FF2B5EF4-FFF2-40B4-BE49-F238E27FC236}">
                <a16:creationId xmlns:a16="http://schemas.microsoft.com/office/drawing/2014/main" id="{7155B325-57D8-953E-EAB2-4DCCB4E5F0B0}"/>
              </a:ext>
            </a:extLst>
          </p:cNvPr>
          <p:cNvSpPr>
            <a:spLocks noGrp="1"/>
          </p:cNvSpPr>
          <p:nvPr>
            <p:ph idx="1"/>
          </p:nvPr>
        </p:nvSpPr>
        <p:spPr/>
        <p:txBody>
          <a:bodyPr vert="horz" lIns="91440" tIns="45720" rIns="91440" bIns="45720" rtlCol="0" anchor="t">
            <a:normAutofit/>
          </a:bodyPr>
          <a:lstStyle/>
          <a:p>
            <a:r>
              <a:rPr lang="nl-NL" dirty="0">
                <a:cs typeface="Calibri"/>
              </a:rPr>
              <a:t>Stages</a:t>
            </a:r>
          </a:p>
          <a:p>
            <a:r>
              <a:rPr lang="nl-NL" dirty="0">
                <a:cs typeface="Calibri"/>
              </a:rPr>
              <a:t>Duaal leren</a:t>
            </a:r>
          </a:p>
          <a:p>
            <a:endParaRPr lang="nl-NL" dirty="0">
              <a:cs typeface="Calibri"/>
            </a:endParaRPr>
          </a:p>
          <a:p>
            <a:pPr marL="0" indent="0">
              <a:buNone/>
            </a:pPr>
            <a:r>
              <a:rPr lang="nl-NL" dirty="0">
                <a:cs typeface="Calibri"/>
              </a:rPr>
              <a:t>== &gt; Werkplekleren</a:t>
            </a:r>
          </a:p>
          <a:p>
            <a:pPr marL="0" indent="0">
              <a:buNone/>
            </a:pPr>
            <a:endParaRPr lang="nl-NL" dirty="0">
              <a:cs typeface="Calibri"/>
            </a:endParaRPr>
          </a:p>
        </p:txBody>
      </p:sp>
    </p:spTree>
    <p:extLst>
      <p:ext uri="{BB962C8B-B14F-4D97-AF65-F5344CB8AC3E}">
        <p14:creationId xmlns:p14="http://schemas.microsoft.com/office/powerpoint/2010/main" val="2356150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3C124D-8F17-EF8E-E86F-3A7F5A025A1D}"/>
              </a:ext>
            </a:extLst>
          </p:cNvPr>
          <p:cNvSpPr>
            <a:spLocks noGrp="1"/>
          </p:cNvSpPr>
          <p:nvPr>
            <p:ph type="title"/>
          </p:nvPr>
        </p:nvSpPr>
        <p:spPr/>
        <p:txBody>
          <a:bodyPr/>
          <a:lstStyle/>
          <a:p>
            <a:r>
              <a:rPr lang="nl-BE"/>
              <a:t>Verwachtingen verduidelijken</a:t>
            </a:r>
          </a:p>
        </p:txBody>
      </p:sp>
      <p:sp>
        <p:nvSpPr>
          <p:cNvPr id="3" name="Tijdelijke aanduiding voor inhoud 2">
            <a:extLst>
              <a:ext uri="{FF2B5EF4-FFF2-40B4-BE49-F238E27FC236}">
                <a16:creationId xmlns:a16="http://schemas.microsoft.com/office/drawing/2014/main" id="{C11331C7-4E90-9488-5DE2-A6A9945B8720}"/>
              </a:ext>
            </a:extLst>
          </p:cNvPr>
          <p:cNvSpPr>
            <a:spLocks noGrp="1"/>
          </p:cNvSpPr>
          <p:nvPr>
            <p:ph idx="1"/>
          </p:nvPr>
        </p:nvSpPr>
        <p:spPr/>
        <p:txBody>
          <a:bodyPr/>
          <a:lstStyle/>
          <a:p>
            <a:r>
              <a:rPr lang="nl-BE" err="1"/>
              <a:t>ll</a:t>
            </a:r>
            <a:r>
              <a:rPr lang="nl-BE"/>
              <a:t> – werkplek - leerkracht</a:t>
            </a:r>
          </a:p>
        </p:txBody>
      </p:sp>
      <p:pic>
        <p:nvPicPr>
          <p:cNvPr id="5" name="Afbeelding 4">
            <a:extLst>
              <a:ext uri="{FF2B5EF4-FFF2-40B4-BE49-F238E27FC236}">
                <a16:creationId xmlns:a16="http://schemas.microsoft.com/office/drawing/2014/main" id="{652B77DD-AA65-EA8E-79FC-01CD78D2B97A}"/>
              </a:ext>
            </a:extLst>
          </p:cNvPr>
          <p:cNvPicPr>
            <a:picLocks noChangeAspect="1"/>
          </p:cNvPicPr>
          <p:nvPr/>
        </p:nvPicPr>
        <p:blipFill>
          <a:blip r:embed="rId2"/>
          <a:stretch>
            <a:fillRect/>
          </a:stretch>
        </p:blipFill>
        <p:spPr>
          <a:xfrm>
            <a:off x="2107438" y="2459831"/>
            <a:ext cx="7977124" cy="4033044"/>
          </a:xfrm>
          <a:prstGeom prst="rect">
            <a:avLst/>
          </a:prstGeom>
        </p:spPr>
      </p:pic>
    </p:spTree>
    <p:extLst>
      <p:ext uri="{BB962C8B-B14F-4D97-AF65-F5344CB8AC3E}">
        <p14:creationId xmlns:p14="http://schemas.microsoft.com/office/powerpoint/2010/main" val="885037107"/>
      </p:ext>
    </p:extLst>
  </p:cSld>
  <p:clrMapOvr>
    <a:masterClrMapping/>
  </p:clrMapOvr>
  <mc:AlternateContent xmlns:mc="http://schemas.openxmlformats.org/markup-compatibility/2006" xmlns:p14="http://schemas.microsoft.com/office/powerpoint/2010/main">
    <mc:Choice Requires="p14">
      <p:transition spd="slow" p14:dur="2000" advTm="82463"/>
    </mc:Choice>
    <mc:Fallback xmlns="">
      <p:transition spd="slow" advTm="8246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FC2711-AD2D-B19D-1257-6083E208637A}"/>
              </a:ext>
            </a:extLst>
          </p:cNvPr>
          <p:cNvSpPr>
            <a:spLocks noGrp="1"/>
          </p:cNvSpPr>
          <p:nvPr>
            <p:ph type="title"/>
          </p:nvPr>
        </p:nvSpPr>
        <p:spPr/>
        <p:txBody>
          <a:bodyPr/>
          <a:lstStyle/>
          <a:p>
            <a:r>
              <a:rPr lang="nl-NL">
                <a:ea typeface="Calibri Light"/>
                <a:cs typeface="Calibri Light"/>
              </a:rPr>
              <a:t>Evalueren</a:t>
            </a:r>
            <a:endParaRPr lang="nl-NL"/>
          </a:p>
        </p:txBody>
      </p:sp>
      <p:sp>
        <p:nvSpPr>
          <p:cNvPr id="3" name="Tijdelijke aanduiding voor inhoud 2">
            <a:extLst>
              <a:ext uri="{FF2B5EF4-FFF2-40B4-BE49-F238E27FC236}">
                <a16:creationId xmlns:a16="http://schemas.microsoft.com/office/drawing/2014/main" id="{DADC956A-EDCB-CCC8-69C8-6A463BAD49B8}"/>
              </a:ext>
            </a:extLst>
          </p:cNvPr>
          <p:cNvSpPr>
            <a:spLocks noGrp="1"/>
          </p:cNvSpPr>
          <p:nvPr>
            <p:ph idx="1"/>
          </p:nvPr>
        </p:nvSpPr>
        <p:spPr/>
        <p:txBody>
          <a:bodyPr vert="horz" lIns="91440" tIns="45720" rIns="91440" bIns="45720" rtlCol="0" anchor="t">
            <a:normAutofit/>
          </a:bodyPr>
          <a:lstStyle/>
          <a:p>
            <a:r>
              <a:rPr lang="nl-NL" dirty="0">
                <a:ea typeface="Calibri"/>
                <a:cs typeface="Calibri"/>
              </a:rPr>
              <a:t>Evalueren... om te leren</a:t>
            </a:r>
          </a:p>
          <a:p>
            <a:r>
              <a:rPr lang="nl-NL" dirty="0">
                <a:ea typeface="Calibri"/>
                <a:cs typeface="Calibri"/>
              </a:rPr>
              <a:t>Theorie, praktijk en attitudes</a:t>
            </a:r>
          </a:p>
          <a:p>
            <a:r>
              <a:rPr lang="nl-NL" dirty="0">
                <a:ea typeface="Calibri"/>
                <a:cs typeface="Calibri"/>
              </a:rPr>
              <a:t>Product én proces</a:t>
            </a:r>
          </a:p>
          <a:p>
            <a:r>
              <a:rPr lang="nl-NL" dirty="0">
                <a:ea typeface="Calibri"/>
                <a:cs typeface="Calibri"/>
              </a:rPr>
              <a:t>Objectief en transparant</a:t>
            </a:r>
          </a:p>
          <a:p>
            <a:r>
              <a:rPr lang="nl-NL" dirty="0">
                <a:cs typeface="Calibri"/>
              </a:rPr>
              <a:t>Evalueren op de werkplek</a:t>
            </a:r>
          </a:p>
          <a:p>
            <a:pPr marL="0" indent="0">
              <a:buNone/>
            </a:pPr>
            <a:endParaRPr lang="nl-NL" dirty="0">
              <a:cs typeface="Calibri"/>
            </a:endParaRPr>
          </a:p>
          <a:p>
            <a:pPr marL="0" indent="0">
              <a:buNone/>
            </a:pPr>
            <a:r>
              <a:rPr lang="nl-BE" dirty="0">
                <a:cs typeface="Calibri"/>
              </a:rPr>
              <a:t>--&gt; eigen aan het lesgeven in zo’n technisch praktijkvak.</a:t>
            </a:r>
            <a:endParaRPr lang="nl-NL" dirty="0"/>
          </a:p>
        </p:txBody>
      </p:sp>
    </p:spTree>
    <p:extLst>
      <p:ext uri="{BB962C8B-B14F-4D97-AF65-F5344CB8AC3E}">
        <p14:creationId xmlns:p14="http://schemas.microsoft.com/office/powerpoint/2010/main" val="441064955"/>
      </p:ext>
    </p:extLst>
  </p:cSld>
  <p:clrMapOvr>
    <a:masterClrMapping/>
  </p:clrMapOvr>
  <mc:AlternateContent xmlns:mc="http://schemas.openxmlformats.org/markup-compatibility/2006" xmlns:p14="http://schemas.microsoft.com/office/powerpoint/2010/main">
    <mc:Choice Requires="p14">
      <p:transition spd="slow" p14:dur="2000" advTm="41736"/>
    </mc:Choice>
    <mc:Fallback xmlns="">
      <p:transition spd="slow" advTm="4173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3C124D-8F17-EF8E-E86F-3A7F5A025A1D}"/>
              </a:ext>
            </a:extLst>
          </p:cNvPr>
          <p:cNvSpPr>
            <a:spLocks noGrp="1"/>
          </p:cNvSpPr>
          <p:nvPr>
            <p:ph type="title"/>
          </p:nvPr>
        </p:nvSpPr>
        <p:spPr/>
        <p:txBody>
          <a:bodyPr/>
          <a:lstStyle/>
          <a:p>
            <a:r>
              <a:rPr lang="nl-BE"/>
              <a:t>Verwachtingen verduidelijken</a:t>
            </a:r>
          </a:p>
        </p:txBody>
      </p:sp>
      <p:pic>
        <p:nvPicPr>
          <p:cNvPr id="8" name="Afbeelding 7">
            <a:extLst>
              <a:ext uri="{FF2B5EF4-FFF2-40B4-BE49-F238E27FC236}">
                <a16:creationId xmlns:a16="http://schemas.microsoft.com/office/drawing/2014/main" id="{C1467E83-2A50-2FE0-05C8-4A342D3CE4C7}"/>
              </a:ext>
            </a:extLst>
          </p:cNvPr>
          <p:cNvPicPr>
            <a:picLocks noChangeAspect="1"/>
          </p:cNvPicPr>
          <p:nvPr/>
        </p:nvPicPr>
        <p:blipFill>
          <a:blip r:embed="rId2"/>
          <a:stretch>
            <a:fillRect/>
          </a:stretch>
        </p:blipFill>
        <p:spPr>
          <a:xfrm>
            <a:off x="7931326" y="828362"/>
            <a:ext cx="4094009" cy="1486046"/>
          </a:xfrm>
          <a:prstGeom prst="rect">
            <a:avLst/>
          </a:prstGeom>
        </p:spPr>
      </p:pic>
      <p:pic>
        <p:nvPicPr>
          <p:cNvPr id="9" name="Tijdelijke aanduiding voor inhoud 5">
            <a:extLst>
              <a:ext uri="{FF2B5EF4-FFF2-40B4-BE49-F238E27FC236}">
                <a16:creationId xmlns:a16="http://schemas.microsoft.com/office/drawing/2014/main" id="{E193102A-5E51-1034-79CB-71C576DC0397}"/>
              </a:ext>
            </a:extLst>
          </p:cNvPr>
          <p:cNvPicPr>
            <a:picLocks noChangeAspect="1"/>
          </p:cNvPicPr>
          <p:nvPr/>
        </p:nvPicPr>
        <p:blipFill rotWithShape="1">
          <a:blip r:embed="rId3"/>
          <a:srcRect r="53838" b="52582"/>
          <a:stretch/>
        </p:blipFill>
        <p:spPr>
          <a:xfrm>
            <a:off x="138002" y="4767943"/>
            <a:ext cx="12091018" cy="1861458"/>
          </a:xfrm>
          <a:prstGeom prst="rect">
            <a:avLst/>
          </a:prstGeom>
        </p:spPr>
      </p:pic>
      <p:pic>
        <p:nvPicPr>
          <p:cNvPr id="13" name="Afbeelding 12">
            <a:extLst>
              <a:ext uri="{FF2B5EF4-FFF2-40B4-BE49-F238E27FC236}">
                <a16:creationId xmlns:a16="http://schemas.microsoft.com/office/drawing/2014/main" id="{50B59A8B-132E-E557-01BA-1D05ED57E04A}"/>
              </a:ext>
            </a:extLst>
          </p:cNvPr>
          <p:cNvPicPr>
            <a:picLocks noChangeAspect="1"/>
          </p:cNvPicPr>
          <p:nvPr/>
        </p:nvPicPr>
        <p:blipFill>
          <a:blip r:embed="rId4"/>
          <a:stretch>
            <a:fillRect/>
          </a:stretch>
        </p:blipFill>
        <p:spPr>
          <a:xfrm>
            <a:off x="152333" y="2316196"/>
            <a:ext cx="11887333" cy="1769185"/>
          </a:xfrm>
          <a:prstGeom prst="rect">
            <a:avLst/>
          </a:prstGeom>
        </p:spPr>
      </p:pic>
    </p:spTree>
    <p:extLst>
      <p:ext uri="{BB962C8B-B14F-4D97-AF65-F5344CB8AC3E}">
        <p14:creationId xmlns:p14="http://schemas.microsoft.com/office/powerpoint/2010/main" val="2339165041"/>
      </p:ext>
    </p:extLst>
  </p:cSld>
  <p:clrMapOvr>
    <a:masterClrMapping/>
  </p:clrMapOvr>
  <mc:AlternateContent xmlns:mc="http://schemas.openxmlformats.org/markup-compatibility/2006" xmlns:p14="http://schemas.microsoft.com/office/powerpoint/2010/main">
    <mc:Choice Requires="p14">
      <p:transition spd="slow" p14:dur="2000" advTm="92518"/>
    </mc:Choice>
    <mc:Fallback xmlns="">
      <p:transition spd="slow" advTm="925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E6D20C-0228-2CD4-CEFD-1BA6105F338C}"/>
              </a:ext>
            </a:extLst>
          </p:cNvPr>
          <p:cNvSpPr>
            <a:spLocks noGrp="1"/>
          </p:cNvSpPr>
          <p:nvPr>
            <p:ph type="title"/>
          </p:nvPr>
        </p:nvSpPr>
        <p:spPr/>
        <p:txBody>
          <a:bodyPr/>
          <a:lstStyle/>
          <a:p>
            <a:r>
              <a:rPr lang="nl-BE"/>
              <a:t>Werkplekleren evalueren</a:t>
            </a:r>
            <a:br>
              <a:rPr lang="nl-BE"/>
            </a:br>
            <a:r>
              <a:rPr lang="nl-BE" err="1">
                <a:solidFill>
                  <a:schemeClr val="accent1"/>
                </a:solidFill>
              </a:rPr>
              <a:t>Agoria</a:t>
            </a:r>
            <a:endParaRPr lang="nl-BE">
              <a:solidFill>
                <a:schemeClr val="accent1"/>
              </a:solidFill>
            </a:endParaRPr>
          </a:p>
        </p:txBody>
      </p:sp>
      <p:sp>
        <p:nvSpPr>
          <p:cNvPr id="3" name="Tijdelijke aanduiding voor inhoud 2">
            <a:extLst>
              <a:ext uri="{FF2B5EF4-FFF2-40B4-BE49-F238E27FC236}">
                <a16:creationId xmlns:a16="http://schemas.microsoft.com/office/drawing/2014/main" id="{B11B40DC-F8E9-AB10-8A64-FDF72669C926}"/>
              </a:ext>
            </a:extLst>
          </p:cNvPr>
          <p:cNvSpPr>
            <a:spLocks noGrp="1"/>
          </p:cNvSpPr>
          <p:nvPr>
            <p:ph idx="1"/>
          </p:nvPr>
        </p:nvSpPr>
        <p:spPr/>
        <p:txBody>
          <a:bodyPr/>
          <a:lstStyle/>
          <a:p>
            <a:endParaRPr lang="nl-BE"/>
          </a:p>
        </p:txBody>
      </p:sp>
      <p:pic>
        <p:nvPicPr>
          <p:cNvPr id="5" name="Afbeelding 4">
            <a:extLst>
              <a:ext uri="{FF2B5EF4-FFF2-40B4-BE49-F238E27FC236}">
                <a16:creationId xmlns:a16="http://schemas.microsoft.com/office/drawing/2014/main" id="{ED975939-113A-7C34-8D17-ED828FFD01D3}"/>
              </a:ext>
            </a:extLst>
          </p:cNvPr>
          <p:cNvPicPr>
            <a:picLocks noChangeAspect="1"/>
          </p:cNvPicPr>
          <p:nvPr/>
        </p:nvPicPr>
        <p:blipFill>
          <a:blip r:embed="rId3"/>
          <a:stretch>
            <a:fillRect/>
          </a:stretch>
        </p:blipFill>
        <p:spPr>
          <a:xfrm>
            <a:off x="838199" y="1825625"/>
            <a:ext cx="6607363" cy="4667250"/>
          </a:xfrm>
          <a:prstGeom prst="rect">
            <a:avLst/>
          </a:prstGeom>
        </p:spPr>
      </p:pic>
    </p:spTree>
    <p:extLst>
      <p:ext uri="{BB962C8B-B14F-4D97-AF65-F5344CB8AC3E}">
        <p14:creationId xmlns:p14="http://schemas.microsoft.com/office/powerpoint/2010/main" val="2078846772"/>
      </p:ext>
    </p:extLst>
  </p:cSld>
  <p:clrMapOvr>
    <a:masterClrMapping/>
  </p:clrMapOvr>
  <mc:AlternateContent xmlns:mc="http://schemas.openxmlformats.org/markup-compatibility/2006" xmlns:p14="http://schemas.microsoft.com/office/powerpoint/2010/main">
    <mc:Choice Requires="p14">
      <p:transition spd="slow" p14:dur="2000" advTm="92829"/>
    </mc:Choice>
    <mc:Fallback xmlns="">
      <p:transition spd="slow" advTm="92829"/>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300CD9-0D1E-5F83-A5B2-76C341A2765B}"/>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766152B3-E402-4C31-47C1-10639057FE52}"/>
              </a:ext>
            </a:extLst>
          </p:cNvPr>
          <p:cNvSpPr>
            <a:spLocks noGrp="1"/>
          </p:cNvSpPr>
          <p:nvPr>
            <p:ph idx="1"/>
          </p:nvPr>
        </p:nvSpPr>
        <p:spPr/>
        <p:txBody>
          <a:bodyPr/>
          <a:lstStyle/>
          <a:p>
            <a:endParaRPr lang="nl-BE"/>
          </a:p>
        </p:txBody>
      </p:sp>
      <p:pic>
        <p:nvPicPr>
          <p:cNvPr id="5" name="Afbeelding 4">
            <a:extLst>
              <a:ext uri="{FF2B5EF4-FFF2-40B4-BE49-F238E27FC236}">
                <a16:creationId xmlns:a16="http://schemas.microsoft.com/office/drawing/2014/main" id="{80C3941A-EBAD-AEB5-93E2-BF6B89D22232}"/>
              </a:ext>
            </a:extLst>
          </p:cNvPr>
          <p:cNvPicPr>
            <a:picLocks noChangeAspect="1"/>
          </p:cNvPicPr>
          <p:nvPr/>
        </p:nvPicPr>
        <p:blipFill>
          <a:blip r:embed="rId2"/>
          <a:stretch>
            <a:fillRect/>
          </a:stretch>
        </p:blipFill>
        <p:spPr>
          <a:xfrm>
            <a:off x="838200" y="365125"/>
            <a:ext cx="9040586" cy="5884554"/>
          </a:xfrm>
          <a:prstGeom prst="rect">
            <a:avLst/>
          </a:prstGeom>
        </p:spPr>
      </p:pic>
    </p:spTree>
    <p:extLst>
      <p:ext uri="{BB962C8B-B14F-4D97-AF65-F5344CB8AC3E}">
        <p14:creationId xmlns:p14="http://schemas.microsoft.com/office/powerpoint/2010/main" val="219058740"/>
      </p:ext>
    </p:extLst>
  </p:cSld>
  <p:clrMapOvr>
    <a:masterClrMapping/>
  </p:clrMapOvr>
  <mc:AlternateContent xmlns:mc="http://schemas.openxmlformats.org/markup-compatibility/2006" xmlns:p14="http://schemas.microsoft.com/office/powerpoint/2010/main">
    <mc:Choice Requires="p14">
      <p:transition spd="slow" p14:dur="2000" advTm="44127"/>
    </mc:Choice>
    <mc:Fallback xmlns="">
      <p:transition spd="slow" advTm="44127"/>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C6AC21-E708-12F5-C9D3-49F7C88036C0}"/>
              </a:ext>
            </a:extLst>
          </p:cNvPr>
          <p:cNvSpPr>
            <a:spLocks noGrp="1"/>
          </p:cNvSpPr>
          <p:nvPr>
            <p:ph type="title"/>
          </p:nvPr>
        </p:nvSpPr>
        <p:spPr/>
        <p:txBody>
          <a:bodyPr/>
          <a:lstStyle/>
          <a:p>
            <a:endParaRPr lang="nl-BE"/>
          </a:p>
        </p:txBody>
      </p:sp>
      <p:pic>
        <p:nvPicPr>
          <p:cNvPr id="5" name="Afbeelding 4">
            <a:extLst>
              <a:ext uri="{FF2B5EF4-FFF2-40B4-BE49-F238E27FC236}">
                <a16:creationId xmlns:a16="http://schemas.microsoft.com/office/drawing/2014/main" id="{E6629172-8152-8F26-6851-F80017E26B49}"/>
              </a:ext>
            </a:extLst>
          </p:cNvPr>
          <p:cNvPicPr>
            <a:picLocks noChangeAspect="1"/>
          </p:cNvPicPr>
          <p:nvPr/>
        </p:nvPicPr>
        <p:blipFill>
          <a:blip r:embed="rId4"/>
          <a:stretch>
            <a:fillRect/>
          </a:stretch>
        </p:blipFill>
        <p:spPr>
          <a:xfrm>
            <a:off x="1681843" y="350218"/>
            <a:ext cx="8882743" cy="6195527"/>
          </a:xfrm>
          <a:prstGeom prst="rect">
            <a:avLst/>
          </a:prstGeom>
        </p:spPr>
      </p:pic>
      <p:pic>
        <p:nvPicPr>
          <p:cNvPr id="3" name="Opgenomen geluid">
            <a:hlinkClick r:id="" action="ppaction://media"/>
            <a:extLst>
              <a:ext uri="{FF2B5EF4-FFF2-40B4-BE49-F238E27FC236}">
                <a16:creationId xmlns:a16="http://schemas.microsoft.com/office/drawing/2014/main" id="{5990F0B7-FBC6-2207-F6CB-790299EDEE1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 y="3042201"/>
            <a:ext cx="608980" cy="608980"/>
          </a:xfrm>
          <a:prstGeom prst="rect">
            <a:avLst/>
          </a:prstGeom>
        </p:spPr>
      </p:pic>
    </p:spTree>
    <p:extLst>
      <p:ext uri="{BB962C8B-B14F-4D97-AF65-F5344CB8AC3E}">
        <p14:creationId xmlns:p14="http://schemas.microsoft.com/office/powerpoint/2010/main" val="4120782917"/>
      </p:ext>
    </p:extLst>
  </p:cSld>
  <p:clrMapOvr>
    <a:masterClrMapping/>
  </p:clrMapOvr>
  <mc:AlternateContent xmlns:mc="http://schemas.openxmlformats.org/markup-compatibility/2006" xmlns:p14="http://schemas.microsoft.com/office/powerpoint/2010/main">
    <mc:Choice Requires="p14">
      <p:transition spd="slow" p14:dur="2000" advTm="62680"/>
    </mc:Choice>
    <mc:Fallback xmlns="">
      <p:transition spd="slow" advTm="626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6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77981" y="1122363"/>
            <a:ext cx="4023360" cy="3204134"/>
          </a:xfrm>
        </p:spPr>
        <p:txBody>
          <a:bodyPr anchor="b">
            <a:normAutofit/>
          </a:bodyPr>
          <a:lstStyle/>
          <a:p>
            <a:pPr algn="l"/>
            <a:br>
              <a:rPr lang="de-DE" sz="4400" dirty="0">
                <a:cs typeface="Calibri Light"/>
              </a:rPr>
            </a:br>
            <a:endParaRPr lang="de-DE" sz="4400" dirty="0"/>
          </a:p>
        </p:txBody>
      </p:sp>
      <p:sp>
        <p:nvSpPr>
          <p:cNvPr id="3" name="Ondertitel 2"/>
          <p:cNvSpPr>
            <a:spLocks noGrp="1"/>
          </p:cNvSpPr>
          <p:nvPr>
            <p:ph type="subTitle" idx="1"/>
          </p:nvPr>
        </p:nvSpPr>
        <p:spPr>
          <a:xfrm>
            <a:off x="372702" y="1613206"/>
            <a:ext cx="5590407" cy="2471642"/>
          </a:xfrm>
        </p:spPr>
        <p:txBody>
          <a:bodyPr vert="horz" lIns="91440" tIns="45720" rIns="91440" bIns="45720" rtlCol="0" anchor="t">
            <a:normAutofit/>
          </a:bodyPr>
          <a:lstStyle/>
          <a:p>
            <a:pPr algn="l"/>
            <a:r>
              <a:rPr lang="de-DE" sz="2600" b="1" dirty="0" err="1">
                <a:cs typeface="Calibri"/>
              </a:rPr>
              <a:t>Voorsprongfondsproject</a:t>
            </a:r>
            <a:r>
              <a:rPr lang="de-DE" sz="2600" b="1" dirty="0">
                <a:cs typeface="Calibri"/>
              </a:rPr>
              <a:t> </a:t>
            </a:r>
          </a:p>
          <a:p>
            <a:pPr algn="l"/>
            <a:r>
              <a:rPr lang="de-DE" sz="2600" b="1" dirty="0" err="1">
                <a:cs typeface="Calibri"/>
              </a:rPr>
              <a:t>Vakdidactiek</a:t>
            </a:r>
            <a:r>
              <a:rPr lang="de-DE" sz="2600" b="1" dirty="0">
                <a:cs typeface="Calibri"/>
              </a:rPr>
              <a:t> </a:t>
            </a:r>
            <a:r>
              <a:rPr lang="de-DE" sz="2600" b="1" dirty="0" err="1">
                <a:cs typeface="Calibri"/>
              </a:rPr>
              <a:t>nijverheidsvakken</a:t>
            </a:r>
            <a:endParaRPr lang="de-DE" sz="2600" b="1" dirty="0">
              <a:cs typeface="Calibri"/>
            </a:endParaRPr>
          </a:p>
          <a:p>
            <a:pPr algn="l"/>
            <a:r>
              <a:rPr lang="de-DE" sz="2600" dirty="0">
                <a:cs typeface="Calibri"/>
              </a:rPr>
              <a:t>2de en 3de </a:t>
            </a:r>
            <a:r>
              <a:rPr lang="de-DE" sz="2600" dirty="0" err="1">
                <a:cs typeface="Calibri"/>
              </a:rPr>
              <a:t>graad</a:t>
            </a:r>
            <a:r>
              <a:rPr lang="de-DE" sz="2600" dirty="0">
                <a:cs typeface="Calibri"/>
              </a:rPr>
              <a:t>, A- en AD-</a:t>
            </a:r>
            <a:r>
              <a:rPr lang="de-DE" sz="2600" dirty="0" err="1">
                <a:cs typeface="Calibri"/>
              </a:rPr>
              <a:t>finaliteit</a:t>
            </a:r>
            <a:endParaRPr lang="de-DE" sz="2000" dirty="0" err="1">
              <a:cs typeface="Calibri"/>
            </a:endParaRPr>
          </a:p>
          <a:p>
            <a:pPr algn="l"/>
            <a:endParaRPr lang="de-DE" sz="2000" dirty="0">
              <a:cs typeface="Calibri"/>
            </a:endParaRPr>
          </a:p>
        </p:txBody>
      </p:sp>
      <p:pic>
        <p:nvPicPr>
          <p:cNvPr id="7" name="Afbeelding 6">
            <a:extLst>
              <a:ext uri="{FF2B5EF4-FFF2-40B4-BE49-F238E27FC236}">
                <a16:creationId xmlns:a16="http://schemas.microsoft.com/office/drawing/2014/main" id="{2D5DB938-1C29-C16D-C5E1-29A29E1733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2702" y="5716435"/>
            <a:ext cx="4233914" cy="877835"/>
          </a:xfrm>
          <a:prstGeom prst="rect">
            <a:avLst/>
          </a:prstGeom>
        </p:spPr>
      </p:pic>
      <p:pic>
        <p:nvPicPr>
          <p:cNvPr id="8" name="Opgenomen geluid">
            <a:hlinkClick r:id="" action="ppaction://media"/>
            <a:extLst>
              <a:ext uri="{FF2B5EF4-FFF2-40B4-BE49-F238E27FC236}">
                <a16:creationId xmlns:a16="http://schemas.microsoft.com/office/drawing/2014/main" id="{774EA16C-B92A-2DF8-5DD4-28D5B9E63AB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77981" y="697386"/>
            <a:ext cx="406400" cy="406400"/>
          </a:xfrm>
          <a:prstGeom prst="rect">
            <a:avLst/>
          </a:prstGeom>
        </p:spPr>
      </p:pic>
      <p:pic>
        <p:nvPicPr>
          <p:cNvPr id="4" name="Afbeelding 5" descr="Afbeelding met logo&#10;&#10;Automatisch gegenereerde beschrijving">
            <a:extLst>
              <a:ext uri="{FF2B5EF4-FFF2-40B4-BE49-F238E27FC236}">
                <a16:creationId xmlns:a16="http://schemas.microsoft.com/office/drawing/2014/main" id="{C647AFCA-A193-8F17-7136-6748E6354222}"/>
              </a:ext>
            </a:extLst>
          </p:cNvPr>
          <p:cNvPicPr>
            <a:picLocks noChangeAspect="1"/>
          </p:cNvPicPr>
          <p:nvPr/>
        </p:nvPicPr>
        <p:blipFill>
          <a:blip r:embed="rId7"/>
          <a:stretch>
            <a:fillRect/>
          </a:stretch>
        </p:blipFill>
        <p:spPr>
          <a:xfrm>
            <a:off x="5333949" y="48540"/>
            <a:ext cx="6809460" cy="6809460"/>
          </a:xfrm>
          <a:prstGeom prst="rect">
            <a:avLst/>
          </a:prstGeom>
        </p:spPr>
      </p:pic>
      <p:sp>
        <p:nvSpPr>
          <p:cNvPr id="6" name="Tekstvak 5">
            <a:extLst>
              <a:ext uri="{FF2B5EF4-FFF2-40B4-BE49-F238E27FC236}">
                <a16:creationId xmlns:a16="http://schemas.microsoft.com/office/drawing/2014/main" id="{517C4F54-4313-9CBF-8AA2-5A09D7C09BB4}"/>
              </a:ext>
            </a:extLst>
          </p:cNvPr>
          <p:cNvSpPr txBox="1"/>
          <p:nvPr/>
        </p:nvSpPr>
        <p:spPr>
          <a:xfrm>
            <a:off x="6096000" y="6221506"/>
            <a:ext cx="5723298" cy="369332"/>
          </a:xfrm>
          <a:prstGeom prst="rect">
            <a:avLst/>
          </a:prstGeom>
          <a:noFill/>
        </p:spPr>
        <p:txBody>
          <a:bodyPr wrap="square" rtlCol="0">
            <a:spAutoFit/>
          </a:bodyPr>
          <a:lstStyle/>
          <a:p>
            <a:r>
              <a:rPr lang="de-DE" sz="1800" dirty="0">
                <a:ea typeface="+mn-lt"/>
                <a:cs typeface="+mn-lt"/>
                <a:hlinkClick r:id="rId8"/>
              </a:rPr>
              <a:t>https://www.vlaamsehogescholenraad.be/nl/vakdidactiek</a:t>
            </a:r>
            <a:r>
              <a:rPr lang="de-DE" sz="1800" dirty="0">
                <a:ea typeface="+mn-lt"/>
                <a:cs typeface="+mn-lt"/>
              </a:rPr>
              <a:t> </a:t>
            </a:r>
            <a:endParaRPr lang="nl-BE" dirty="0"/>
          </a:p>
        </p:txBody>
      </p:sp>
      <p:pic>
        <p:nvPicPr>
          <p:cNvPr id="10" name="Afbeelding 9">
            <a:extLst>
              <a:ext uri="{FF2B5EF4-FFF2-40B4-BE49-F238E27FC236}">
                <a16:creationId xmlns:a16="http://schemas.microsoft.com/office/drawing/2014/main" id="{D871CB9A-DC18-3F9B-4FBA-6807F7D5270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6610" y="3544734"/>
            <a:ext cx="1651440" cy="1662281"/>
          </a:xfrm>
          <a:prstGeom prst="rect">
            <a:avLst/>
          </a:prstGeom>
        </p:spPr>
      </p:pic>
    </p:spTree>
    <p:extLst>
      <p:ext uri="{BB962C8B-B14F-4D97-AF65-F5344CB8AC3E}">
        <p14:creationId xmlns:p14="http://schemas.microsoft.com/office/powerpoint/2010/main" val="3758402317"/>
      </p:ext>
    </p:extLst>
  </p:cSld>
  <p:clrMapOvr>
    <a:masterClrMapping/>
  </p:clrMapOvr>
  <mc:AlternateContent xmlns:mc="http://schemas.openxmlformats.org/markup-compatibility/2006" xmlns:p14="http://schemas.microsoft.com/office/powerpoint/2010/main">
    <mc:Choice Requires="p14">
      <p:transition spd="slow" p14:dur="2000" advTm="17854"/>
    </mc:Choice>
    <mc:Fallback xmlns="">
      <p:transition spd="slow" advTm="178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49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kstballon: ovaal 16">
            <a:extLst>
              <a:ext uri="{FF2B5EF4-FFF2-40B4-BE49-F238E27FC236}">
                <a16:creationId xmlns:a16="http://schemas.microsoft.com/office/drawing/2014/main" id="{1DC57285-07EB-35F9-BEFF-9D760E2C1BEE}"/>
              </a:ext>
            </a:extLst>
          </p:cNvPr>
          <p:cNvSpPr/>
          <p:nvPr/>
        </p:nvSpPr>
        <p:spPr>
          <a:xfrm>
            <a:off x="7917620" y="89175"/>
            <a:ext cx="4274379" cy="2958825"/>
          </a:xfrm>
          <a:prstGeom prst="wedgeEllipseCallout">
            <a:avLst>
              <a:gd name="adj1" fmla="val -54941"/>
              <a:gd name="adj2" fmla="val 3716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ijdelijke aanduiding voor voettekst 3">
            <a:extLst>
              <a:ext uri="{FF2B5EF4-FFF2-40B4-BE49-F238E27FC236}">
                <a16:creationId xmlns:a16="http://schemas.microsoft.com/office/drawing/2014/main" id="{528376C1-4A89-1011-9721-B5E7F4132D6A}"/>
              </a:ext>
            </a:extLst>
          </p:cNvPr>
          <p:cNvSpPr>
            <a:spLocks noGrp="1"/>
          </p:cNvSpPr>
          <p:nvPr>
            <p:ph type="ftr" sz="quarter" idx="11"/>
          </p:nvPr>
        </p:nvSpPr>
        <p:spPr/>
        <p:txBody>
          <a:bodyPr/>
          <a:lstStyle/>
          <a:p>
            <a:r>
              <a:rPr lang="nl-BE"/>
              <a:t>PLG3 - 1 december 2022</a:t>
            </a:r>
          </a:p>
        </p:txBody>
      </p:sp>
      <p:sp>
        <p:nvSpPr>
          <p:cNvPr id="5" name="Tijdelijke aanduiding voor dianummer 4">
            <a:extLst>
              <a:ext uri="{FF2B5EF4-FFF2-40B4-BE49-F238E27FC236}">
                <a16:creationId xmlns:a16="http://schemas.microsoft.com/office/drawing/2014/main" id="{D8B9788E-84A8-67DB-217D-7183028DE558}"/>
              </a:ext>
            </a:extLst>
          </p:cNvPr>
          <p:cNvSpPr>
            <a:spLocks noGrp="1"/>
          </p:cNvSpPr>
          <p:nvPr>
            <p:ph type="sldNum" sz="quarter" idx="12"/>
          </p:nvPr>
        </p:nvSpPr>
        <p:spPr/>
        <p:txBody>
          <a:bodyPr/>
          <a:lstStyle/>
          <a:p>
            <a:fld id="{4F489F99-2949-42EB-93AE-921CA1B1DF2C}" type="slidenum">
              <a:rPr lang="nl-BE" smtClean="0"/>
              <a:t>3</a:t>
            </a:fld>
            <a:endParaRPr lang="nl-BE"/>
          </a:p>
        </p:txBody>
      </p:sp>
      <p:sp>
        <p:nvSpPr>
          <p:cNvPr id="7" name="Tijdelijke aanduiding voor inhoud 6">
            <a:extLst>
              <a:ext uri="{FF2B5EF4-FFF2-40B4-BE49-F238E27FC236}">
                <a16:creationId xmlns:a16="http://schemas.microsoft.com/office/drawing/2014/main" id="{8C1A84C0-F6B0-DCE5-FF43-F62BF1BE5945}"/>
              </a:ext>
            </a:extLst>
          </p:cNvPr>
          <p:cNvSpPr>
            <a:spLocks noGrp="1"/>
          </p:cNvSpPr>
          <p:nvPr>
            <p:ph idx="1"/>
          </p:nvPr>
        </p:nvSpPr>
        <p:spPr>
          <a:xfrm>
            <a:off x="8242852" y="772561"/>
            <a:ext cx="3949148" cy="1836254"/>
          </a:xfrm>
        </p:spPr>
        <p:txBody>
          <a:bodyPr/>
          <a:lstStyle/>
          <a:p>
            <a:pPr marL="0" indent="0">
              <a:buNone/>
            </a:pPr>
            <a:r>
              <a:rPr lang="nl-BE"/>
              <a:t>Leerkracht krijgt zicht op het niveau waarop de </a:t>
            </a:r>
            <a:r>
              <a:rPr lang="nl-BE" err="1"/>
              <a:t>ll</a:t>
            </a:r>
            <a:r>
              <a:rPr lang="nl-BE"/>
              <a:t>/</a:t>
            </a:r>
            <a:r>
              <a:rPr lang="nl-BE" err="1"/>
              <a:t>crst</a:t>
            </a:r>
            <a:r>
              <a:rPr lang="nl-BE"/>
              <a:t> zich bevindt =&gt; lesaanpak bijsturen?</a:t>
            </a:r>
          </a:p>
          <a:p>
            <a:endParaRPr lang="nl-BE"/>
          </a:p>
        </p:txBody>
      </p:sp>
      <p:pic>
        <p:nvPicPr>
          <p:cNvPr id="1026" name="Picture 2" descr="Leraar en leerling naast elkaar een vergadering de andere staande | Gratis  Iconen">
            <a:extLst>
              <a:ext uri="{FF2B5EF4-FFF2-40B4-BE49-F238E27FC236}">
                <a16:creationId xmlns:a16="http://schemas.microsoft.com/office/drawing/2014/main" id="{43DD9633-9302-B7D9-6DCF-3259C39192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7770" y="2260325"/>
            <a:ext cx="4508500" cy="4508500"/>
          </a:xfrm>
          <a:prstGeom prst="rect">
            <a:avLst/>
          </a:prstGeom>
          <a:noFill/>
          <a:extLst>
            <a:ext uri="{909E8E84-426E-40DD-AFC4-6F175D3DCCD1}">
              <a14:hiddenFill xmlns:a14="http://schemas.microsoft.com/office/drawing/2010/main">
                <a:solidFill>
                  <a:srgbClr val="FFFFFF"/>
                </a:solidFill>
              </a14:hiddenFill>
            </a:ext>
          </a:extLst>
        </p:spPr>
      </p:pic>
      <p:sp>
        <p:nvSpPr>
          <p:cNvPr id="18" name="Gedachtewolkje: wolk 17">
            <a:extLst>
              <a:ext uri="{FF2B5EF4-FFF2-40B4-BE49-F238E27FC236}">
                <a16:creationId xmlns:a16="http://schemas.microsoft.com/office/drawing/2014/main" id="{4E3D148D-C111-75A0-51A1-8C10706F4680}"/>
              </a:ext>
            </a:extLst>
          </p:cNvPr>
          <p:cNvSpPr/>
          <p:nvPr/>
        </p:nvSpPr>
        <p:spPr>
          <a:xfrm>
            <a:off x="132522" y="1690688"/>
            <a:ext cx="3538330" cy="2324721"/>
          </a:xfrm>
          <a:prstGeom prst="cloudCallout">
            <a:avLst>
              <a:gd name="adj1" fmla="val 66667"/>
              <a:gd name="adj2" fmla="val 2509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Tijdelijke aanduiding voor inhoud 6">
            <a:extLst>
              <a:ext uri="{FF2B5EF4-FFF2-40B4-BE49-F238E27FC236}">
                <a16:creationId xmlns:a16="http://schemas.microsoft.com/office/drawing/2014/main" id="{6FB746C0-CB01-CE7A-ECBD-664D73D20912}"/>
              </a:ext>
            </a:extLst>
          </p:cNvPr>
          <p:cNvSpPr txBox="1">
            <a:spLocks/>
          </p:cNvSpPr>
          <p:nvPr/>
        </p:nvSpPr>
        <p:spPr>
          <a:xfrm>
            <a:off x="391493" y="2213113"/>
            <a:ext cx="3318009" cy="16342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BE"/>
              <a:t>Leerling krijgt inzicht in eigen prestaties =&gt; zichzelf bijsturen?</a:t>
            </a:r>
          </a:p>
        </p:txBody>
      </p:sp>
      <p:sp>
        <p:nvSpPr>
          <p:cNvPr id="20" name="Tekstballon: ovaal 19">
            <a:extLst>
              <a:ext uri="{FF2B5EF4-FFF2-40B4-BE49-F238E27FC236}">
                <a16:creationId xmlns:a16="http://schemas.microsoft.com/office/drawing/2014/main" id="{5543A82C-ECA8-D7B9-7C93-F41A30B420C1}"/>
              </a:ext>
            </a:extLst>
          </p:cNvPr>
          <p:cNvSpPr/>
          <p:nvPr/>
        </p:nvSpPr>
        <p:spPr>
          <a:xfrm>
            <a:off x="8242853" y="3564835"/>
            <a:ext cx="3816626" cy="1481276"/>
          </a:xfrm>
          <a:prstGeom prst="wedgeEllipseCallout">
            <a:avLst>
              <a:gd name="adj1" fmla="val -63163"/>
              <a:gd name="adj2" fmla="val -9710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nl-BE"/>
              <a:t>lesaanpak bijsturen?</a:t>
            </a:r>
          </a:p>
        </p:txBody>
      </p:sp>
      <p:sp>
        <p:nvSpPr>
          <p:cNvPr id="21" name="Tijdelijke aanduiding voor inhoud 6">
            <a:extLst>
              <a:ext uri="{FF2B5EF4-FFF2-40B4-BE49-F238E27FC236}">
                <a16:creationId xmlns:a16="http://schemas.microsoft.com/office/drawing/2014/main" id="{53C44187-22DA-A421-E307-C98A9CED1A30}"/>
              </a:ext>
            </a:extLst>
          </p:cNvPr>
          <p:cNvSpPr txBox="1">
            <a:spLocks/>
          </p:cNvSpPr>
          <p:nvPr/>
        </p:nvSpPr>
        <p:spPr>
          <a:xfrm>
            <a:off x="8610600" y="3919054"/>
            <a:ext cx="3949148" cy="18362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BE"/>
              <a:t>Leerling stimuleren en motiveren</a:t>
            </a:r>
          </a:p>
          <a:p>
            <a:endParaRPr lang="nl-BE"/>
          </a:p>
        </p:txBody>
      </p:sp>
    </p:spTree>
    <p:extLst>
      <p:ext uri="{BB962C8B-B14F-4D97-AF65-F5344CB8AC3E}">
        <p14:creationId xmlns:p14="http://schemas.microsoft.com/office/powerpoint/2010/main" val="3882204573"/>
      </p:ext>
    </p:extLst>
  </p:cSld>
  <p:clrMapOvr>
    <a:masterClrMapping/>
  </p:clrMapOvr>
  <mc:AlternateContent xmlns:mc="http://schemas.openxmlformats.org/markup-compatibility/2006" xmlns:p14="http://schemas.microsoft.com/office/powerpoint/2010/main">
    <mc:Choice Requires="p14">
      <p:transition spd="slow" p14:dur="2000" advTm="41573"/>
    </mc:Choice>
    <mc:Fallback xmlns="">
      <p:transition spd="slow" advTm="415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build="p"/>
      <p:bldP spid="18" grpId="0" animBg="1"/>
      <p:bldP spid="19" grpId="0"/>
      <p:bldP spid="20" grpId="0" animBg="1"/>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5A0E4C-DAFE-2B6A-CA39-BC72D663765B}"/>
              </a:ext>
            </a:extLst>
          </p:cNvPr>
          <p:cNvSpPr>
            <a:spLocks noGrp="1"/>
          </p:cNvSpPr>
          <p:nvPr>
            <p:ph type="title"/>
          </p:nvPr>
        </p:nvSpPr>
        <p:spPr>
          <a:xfrm>
            <a:off x="882374" y="18255"/>
            <a:ext cx="10515600" cy="1325563"/>
          </a:xfrm>
        </p:spPr>
        <p:txBody>
          <a:bodyPr>
            <a:normAutofit/>
          </a:bodyPr>
          <a:lstStyle/>
          <a:p>
            <a:r>
              <a:rPr lang="nl-BE" sz="3600" dirty="0"/>
              <a:t>Evalueren om te leren</a:t>
            </a:r>
            <a:br>
              <a:rPr lang="nl-BE" sz="3600" dirty="0"/>
            </a:br>
            <a:r>
              <a:rPr lang="nl-BE" sz="3600" dirty="0" err="1">
                <a:solidFill>
                  <a:schemeClr val="accent1"/>
                </a:solidFill>
              </a:rPr>
              <a:t>summatief</a:t>
            </a:r>
            <a:r>
              <a:rPr lang="nl-BE" sz="3600" dirty="0">
                <a:solidFill>
                  <a:schemeClr val="accent1"/>
                </a:solidFill>
              </a:rPr>
              <a:t> én formatief </a:t>
            </a:r>
            <a:endParaRPr lang="nl-NL" dirty="0">
              <a:solidFill>
                <a:schemeClr val="accent1"/>
              </a:solidFill>
            </a:endParaRPr>
          </a:p>
        </p:txBody>
      </p:sp>
      <p:sp>
        <p:nvSpPr>
          <p:cNvPr id="5" name="Tijdelijke aanduiding voor dianummer 4">
            <a:extLst>
              <a:ext uri="{FF2B5EF4-FFF2-40B4-BE49-F238E27FC236}">
                <a16:creationId xmlns:a16="http://schemas.microsoft.com/office/drawing/2014/main" id="{D8B9788E-84A8-67DB-217D-7183028DE558}"/>
              </a:ext>
            </a:extLst>
          </p:cNvPr>
          <p:cNvSpPr>
            <a:spLocks noGrp="1"/>
          </p:cNvSpPr>
          <p:nvPr>
            <p:ph type="sldNum" sz="quarter" idx="12"/>
          </p:nvPr>
        </p:nvSpPr>
        <p:spPr/>
        <p:txBody>
          <a:bodyPr/>
          <a:lstStyle/>
          <a:p>
            <a:fld id="{4F489F99-2949-42EB-93AE-921CA1B1DF2C}" type="slidenum">
              <a:rPr lang="nl-BE" smtClean="0"/>
              <a:t>4</a:t>
            </a:fld>
            <a:endParaRPr lang="nl-BE"/>
          </a:p>
        </p:txBody>
      </p:sp>
      <p:graphicFrame>
        <p:nvGraphicFramePr>
          <p:cNvPr id="6" name="Diagram 5">
            <a:extLst>
              <a:ext uri="{FF2B5EF4-FFF2-40B4-BE49-F238E27FC236}">
                <a16:creationId xmlns:a16="http://schemas.microsoft.com/office/drawing/2014/main" id="{B62CD069-E7D4-5D15-7636-B7413A028FB7}"/>
              </a:ext>
            </a:extLst>
          </p:cNvPr>
          <p:cNvGraphicFramePr/>
          <p:nvPr>
            <p:extLst>
              <p:ext uri="{D42A27DB-BD31-4B8C-83A1-F6EECF244321}">
                <p14:modId xmlns:p14="http://schemas.microsoft.com/office/powerpoint/2010/main" val="3504014059"/>
              </p:ext>
            </p:extLst>
          </p:nvPr>
        </p:nvGraphicFramePr>
        <p:xfrm>
          <a:off x="1002029" y="1256871"/>
          <a:ext cx="9477566" cy="5437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0895976"/>
      </p:ext>
    </p:extLst>
  </p:cSld>
  <p:clrMapOvr>
    <a:masterClrMapping/>
  </p:clrMapOvr>
  <mc:AlternateContent xmlns:mc="http://schemas.openxmlformats.org/markup-compatibility/2006" xmlns:p14="http://schemas.microsoft.com/office/powerpoint/2010/main">
    <mc:Choice Requires="p14">
      <p:transition spd="slow" p14:dur="2000" advTm="32866"/>
    </mc:Choice>
    <mc:Fallback xmlns="">
      <p:transition spd="slow" advTm="3286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4C0E109F-50C5-E4C9-39B5-6D6876A337F5}"/>
              </a:ext>
            </a:extLst>
          </p:cNvPr>
          <p:cNvPicPr>
            <a:picLocks noChangeAspect="1"/>
          </p:cNvPicPr>
          <p:nvPr/>
        </p:nvPicPr>
        <p:blipFill>
          <a:blip r:embed="rId3"/>
          <a:stretch>
            <a:fillRect/>
          </a:stretch>
        </p:blipFill>
        <p:spPr>
          <a:xfrm>
            <a:off x="1116584" y="643467"/>
            <a:ext cx="4345431" cy="5571066"/>
          </a:xfrm>
          <a:prstGeom prst="rect">
            <a:avLst/>
          </a:prstGeom>
        </p:spPr>
      </p:pic>
      <p:pic>
        <p:nvPicPr>
          <p:cNvPr id="7" name="Afbeelding 6">
            <a:extLst>
              <a:ext uri="{FF2B5EF4-FFF2-40B4-BE49-F238E27FC236}">
                <a16:creationId xmlns:a16="http://schemas.microsoft.com/office/drawing/2014/main" id="{A8A17A94-375B-7372-EA40-B0CA4FB72887}"/>
              </a:ext>
            </a:extLst>
          </p:cNvPr>
          <p:cNvPicPr>
            <a:picLocks noChangeAspect="1"/>
          </p:cNvPicPr>
          <p:nvPr/>
        </p:nvPicPr>
        <p:blipFill>
          <a:blip r:embed="rId4"/>
          <a:stretch>
            <a:fillRect/>
          </a:stretch>
        </p:blipFill>
        <p:spPr>
          <a:xfrm>
            <a:off x="6521068" y="643467"/>
            <a:ext cx="4763261" cy="5571066"/>
          </a:xfrm>
          <a:prstGeom prst="rect">
            <a:avLst/>
          </a:prstGeom>
        </p:spPr>
      </p:pic>
      <p:sp>
        <p:nvSpPr>
          <p:cNvPr id="2" name="Tijdelijke aanduiding voor voettekst 1">
            <a:extLst>
              <a:ext uri="{FF2B5EF4-FFF2-40B4-BE49-F238E27FC236}">
                <a16:creationId xmlns:a16="http://schemas.microsoft.com/office/drawing/2014/main" id="{568D36CC-9EEE-229F-99BD-7BC62CB39BB7}"/>
              </a:ext>
            </a:extLst>
          </p:cNvPr>
          <p:cNvSpPr>
            <a:spLocks noGrp="1"/>
          </p:cNvSpPr>
          <p:nvPr>
            <p:ph type="ftr" sz="quarter" idx="11"/>
          </p:nvPr>
        </p:nvSpPr>
        <p:spPr>
          <a:xfrm>
            <a:off x="4038600" y="6356350"/>
            <a:ext cx="4114800" cy="365125"/>
          </a:xfrm>
        </p:spPr>
        <p:txBody>
          <a:bodyPr>
            <a:normAutofit/>
          </a:bodyPr>
          <a:lstStyle/>
          <a:p>
            <a:pPr>
              <a:spcAft>
                <a:spcPts val="600"/>
              </a:spcAft>
            </a:pPr>
            <a:r>
              <a:rPr lang="nl-BE"/>
              <a:t>PLG3 - 1 december 2022</a:t>
            </a:r>
          </a:p>
        </p:txBody>
      </p:sp>
      <p:sp>
        <p:nvSpPr>
          <p:cNvPr id="3" name="Tijdelijke aanduiding voor dianummer 2">
            <a:extLst>
              <a:ext uri="{FF2B5EF4-FFF2-40B4-BE49-F238E27FC236}">
                <a16:creationId xmlns:a16="http://schemas.microsoft.com/office/drawing/2014/main" id="{C439FABD-97C9-0C58-B0D5-3E14F74D3441}"/>
              </a:ext>
            </a:extLst>
          </p:cNvPr>
          <p:cNvSpPr>
            <a:spLocks noGrp="1"/>
          </p:cNvSpPr>
          <p:nvPr>
            <p:ph type="sldNum" sz="quarter" idx="12"/>
          </p:nvPr>
        </p:nvSpPr>
        <p:spPr>
          <a:xfrm>
            <a:off x="8610600" y="6356350"/>
            <a:ext cx="2743200" cy="365125"/>
          </a:xfrm>
        </p:spPr>
        <p:txBody>
          <a:bodyPr>
            <a:normAutofit/>
          </a:bodyPr>
          <a:lstStyle/>
          <a:p>
            <a:pPr>
              <a:spcAft>
                <a:spcPts val="600"/>
              </a:spcAft>
            </a:pPr>
            <a:fld id="{4F489F99-2949-42EB-93AE-921CA1B1DF2C}" type="slidenum">
              <a:rPr lang="nl-BE" smtClean="0"/>
              <a:pPr>
                <a:spcAft>
                  <a:spcPts val="600"/>
                </a:spcAft>
              </a:pPr>
              <a:t>5</a:t>
            </a:fld>
            <a:endParaRPr lang="nl-BE"/>
          </a:p>
        </p:txBody>
      </p:sp>
    </p:spTree>
    <p:extLst>
      <p:ext uri="{BB962C8B-B14F-4D97-AF65-F5344CB8AC3E}">
        <p14:creationId xmlns:p14="http://schemas.microsoft.com/office/powerpoint/2010/main" val="2841562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39530A-07C0-A6E1-7B91-8847A6706474}"/>
              </a:ext>
            </a:extLst>
          </p:cNvPr>
          <p:cNvSpPr>
            <a:spLocks noGrp="1"/>
          </p:cNvSpPr>
          <p:nvPr>
            <p:ph type="title"/>
          </p:nvPr>
        </p:nvSpPr>
        <p:spPr/>
        <p:txBody>
          <a:bodyPr/>
          <a:lstStyle/>
          <a:p>
            <a:pPr>
              <a:defRPr/>
            </a:pPr>
            <a:r>
              <a:rPr lang="nl-BE" dirty="0"/>
              <a:t>Evalueren om te leren</a:t>
            </a:r>
            <a:br>
              <a:rPr lang="nl-BE" dirty="0"/>
            </a:br>
            <a:r>
              <a:rPr lang="nl-BE" dirty="0">
                <a:solidFill>
                  <a:schemeClr val="accent1"/>
                </a:solidFill>
              </a:rPr>
              <a:t>Formatief evalueren</a:t>
            </a:r>
            <a:endParaRPr lang="nl-BE" dirty="0">
              <a:solidFill>
                <a:schemeClr val="accent1"/>
              </a:solidFill>
              <a:cs typeface="Calibri Light"/>
            </a:endParaRPr>
          </a:p>
        </p:txBody>
      </p:sp>
      <p:sp>
        <p:nvSpPr>
          <p:cNvPr id="4" name="PIJL-LINKS en -RECHTS 6">
            <a:extLst>
              <a:ext uri="{FF2B5EF4-FFF2-40B4-BE49-F238E27FC236}">
                <a16:creationId xmlns:a16="http://schemas.microsoft.com/office/drawing/2014/main" id="{698D5C1A-59FB-DFB6-C7A8-BEB8EB4B99EF}"/>
              </a:ext>
            </a:extLst>
          </p:cNvPr>
          <p:cNvSpPr/>
          <p:nvPr/>
        </p:nvSpPr>
        <p:spPr>
          <a:xfrm>
            <a:off x="3859213" y="2276475"/>
            <a:ext cx="4392612" cy="280828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3200" b="1"/>
              <a:t>FEED FORWARD</a:t>
            </a:r>
          </a:p>
          <a:p>
            <a:pPr algn="ctr">
              <a:defRPr/>
            </a:pPr>
            <a:r>
              <a:rPr lang="nl-BE" sz="3200" i="1"/>
              <a:t>Wat nu? Hoe verder?</a:t>
            </a:r>
            <a:r>
              <a:rPr lang="nl-BE" sz="3200"/>
              <a:t> </a:t>
            </a:r>
            <a:endParaRPr lang="en-US" sz="3200"/>
          </a:p>
        </p:txBody>
      </p:sp>
      <p:sp>
        <p:nvSpPr>
          <p:cNvPr id="5" name="Rechthoek 4">
            <a:extLst>
              <a:ext uri="{FF2B5EF4-FFF2-40B4-BE49-F238E27FC236}">
                <a16:creationId xmlns:a16="http://schemas.microsoft.com/office/drawing/2014/main" id="{CB725E2D-0A09-1DE5-739F-0E14C1AEAD1F}"/>
              </a:ext>
            </a:extLst>
          </p:cNvPr>
          <p:cNvSpPr/>
          <p:nvPr/>
        </p:nvSpPr>
        <p:spPr>
          <a:xfrm>
            <a:off x="1703388" y="2114550"/>
            <a:ext cx="2016125" cy="2808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3200" b="1"/>
              <a:t>FEED BACK</a:t>
            </a:r>
          </a:p>
          <a:p>
            <a:pPr algn="ctr">
              <a:defRPr/>
            </a:pPr>
            <a:r>
              <a:rPr lang="nl-BE" sz="3200" i="1"/>
              <a:t>Wat heb ik gedaan?</a:t>
            </a:r>
            <a:endParaRPr lang="en-US" sz="3200" i="1"/>
          </a:p>
        </p:txBody>
      </p:sp>
      <p:sp>
        <p:nvSpPr>
          <p:cNvPr id="6" name="Tijdelijke aanduiding voor inhoud 8">
            <a:extLst>
              <a:ext uri="{FF2B5EF4-FFF2-40B4-BE49-F238E27FC236}">
                <a16:creationId xmlns:a16="http://schemas.microsoft.com/office/drawing/2014/main" id="{1304B51E-3539-2668-4DDD-35DD6AC88382}"/>
              </a:ext>
            </a:extLst>
          </p:cNvPr>
          <p:cNvSpPr txBox="1">
            <a:spLocks/>
          </p:cNvSpPr>
          <p:nvPr/>
        </p:nvSpPr>
        <p:spPr>
          <a:xfrm>
            <a:off x="8393113" y="2060575"/>
            <a:ext cx="2232025" cy="2862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lt1"/>
                </a:solidFill>
                <a:latin typeface="+mn-lt"/>
                <a:ea typeface="+mn-ea"/>
                <a:cs typeface="+mn-cs"/>
              </a:defRPr>
            </a:lvl1pPr>
            <a:lvl2pPr marL="460800" indent="-228600" algn="l" defTabSz="914400" rtl="0" eaLnBrk="1" latinLnBrk="0" hangingPunct="1">
              <a:lnSpc>
                <a:spcPct val="90000"/>
              </a:lnSpc>
              <a:spcBef>
                <a:spcPts val="500"/>
              </a:spcBef>
              <a:buFont typeface="System Font Regular"/>
              <a:buChar char="-"/>
              <a:defRPr sz="1900" kern="1200">
                <a:solidFill>
                  <a:schemeClr val="lt1"/>
                </a:solidFill>
                <a:latin typeface="+mn-lt"/>
                <a:ea typeface="+mn-ea"/>
                <a:cs typeface="+mn-cs"/>
              </a:defRPr>
            </a:lvl2pPr>
            <a:lvl3pPr marL="691200" indent="-228600" algn="l" defTabSz="914400" rtl="0" eaLnBrk="1" latinLnBrk="0" hangingPunct="1">
              <a:lnSpc>
                <a:spcPct val="90000"/>
              </a:lnSpc>
              <a:spcBef>
                <a:spcPts val="500"/>
              </a:spcBef>
              <a:buSzPct val="70000"/>
              <a:buFont typeface="Wingdings" pitchFamily="2" charset="2"/>
              <a:buChar char="§"/>
              <a:defRPr sz="1700" kern="1200">
                <a:solidFill>
                  <a:schemeClr val="lt1"/>
                </a:solidFill>
                <a:latin typeface="+mn-lt"/>
                <a:ea typeface="+mn-ea"/>
                <a:cs typeface="+mn-cs"/>
              </a:defRPr>
            </a:lvl3pPr>
            <a:lvl4pPr marL="921600" indent="-228600" algn="l" defTabSz="914400" rtl="0" eaLnBrk="1" latinLnBrk="0" hangingPunct="1">
              <a:lnSpc>
                <a:spcPct val="90000"/>
              </a:lnSpc>
              <a:spcBef>
                <a:spcPts val="500"/>
              </a:spcBef>
              <a:buFont typeface="System Font Regular"/>
              <a:buChar char="&gt;"/>
              <a:defRPr sz="1500" kern="1200">
                <a:solidFill>
                  <a:schemeClr val="lt1"/>
                </a:solidFill>
                <a:latin typeface="+mn-lt"/>
                <a:ea typeface="+mn-ea"/>
                <a:cs typeface="+mn-cs"/>
              </a:defRPr>
            </a:lvl4pPr>
            <a:lvl5pPr marL="1152000" indent="-228600" algn="l" defTabSz="914400" rtl="0" eaLnBrk="1" latinLnBrk="0" hangingPunct="1">
              <a:lnSpc>
                <a:spcPct val="90000"/>
              </a:lnSpc>
              <a:spcBef>
                <a:spcPts val="500"/>
              </a:spcBef>
              <a:buFont typeface="Arial" panose="020B0604020202020204" pitchFamily="34" charset="0"/>
              <a:buChar char="•"/>
              <a:defRPr sz="15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182563" indent="0">
              <a:buFont typeface="Arial" panose="020B0604020202020204" pitchFamily="34" charset="0"/>
              <a:buNone/>
              <a:defRPr/>
            </a:pPr>
            <a:r>
              <a:rPr lang="nl-BE" b="1"/>
              <a:t>FEED UP</a:t>
            </a:r>
          </a:p>
          <a:p>
            <a:pPr marL="182563" indent="0">
              <a:buFont typeface="Arial" panose="020B0604020202020204" pitchFamily="34" charset="0"/>
              <a:buNone/>
              <a:defRPr/>
            </a:pPr>
            <a:r>
              <a:rPr lang="nl-BE" i="1"/>
              <a:t>Waar ga ik naartoe? Wat is mijn doel?</a:t>
            </a:r>
            <a:endParaRPr lang="en-US" i="1"/>
          </a:p>
        </p:txBody>
      </p:sp>
      <p:sp>
        <p:nvSpPr>
          <p:cNvPr id="7" name="Tijdelijke aanduiding voor dianummer 6">
            <a:extLst>
              <a:ext uri="{FF2B5EF4-FFF2-40B4-BE49-F238E27FC236}">
                <a16:creationId xmlns:a16="http://schemas.microsoft.com/office/drawing/2014/main" id="{02F940C9-2B6A-1699-E455-45B36E94B314}"/>
              </a:ext>
            </a:extLst>
          </p:cNvPr>
          <p:cNvSpPr>
            <a:spLocks noGrp="1"/>
          </p:cNvSpPr>
          <p:nvPr>
            <p:ph type="sldNum" sz="quarter" idx="12"/>
          </p:nvPr>
        </p:nvSpPr>
        <p:spPr/>
        <p:txBody>
          <a:bodyPr/>
          <a:lstStyle/>
          <a:p>
            <a:fld id="{4F489F99-2949-42EB-93AE-921CA1B1DF2C}" type="slidenum">
              <a:rPr lang="nl-BE" smtClean="0"/>
              <a:t>6</a:t>
            </a:fld>
            <a:endParaRPr lang="nl-BE"/>
          </a:p>
        </p:txBody>
      </p:sp>
    </p:spTree>
    <p:extLst>
      <p:ext uri="{BB962C8B-B14F-4D97-AF65-F5344CB8AC3E}">
        <p14:creationId xmlns:p14="http://schemas.microsoft.com/office/powerpoint/2010/main" val="3247247606"/>
      </p:ext>
    </p:extLst>
  </p:cSld>
  <p:clrMapOvr>
    <a:masterClrMapping/>
  </p:clrMapOvr>
  <mc:AlternateContent xmlns:mc="http://schemas.openxmlformats.org/markup-compatibility/2006" xmlns:p14="http://schemas.microsoft.com/office/powerpoint/2010/main">
    <mc:Choice Requires="p14">
      <p:transition spd="slow" p14:dur="2000" advTm="52370"/>
    </mc:Choice>
    <mc:Fallback xmlns="">
      <p:transition spd="slow" advTm="5237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 calcmode="lin" valueType="num">
                                      <p:cBhvr additive="base">
                                        <p:cTn id="13"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6">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additive="base">
                                        <p:cTn id="2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1C0E90-91F6-D8B7-626F-03C7C97F32CA}"/>
              </a:ext>
            </a:extLst>
          </p:cNvPr>
          <p:cNvSpPr>
            <a:spLocks noGrp="1"/>
          </p:cNvSpPr>
          <p:nvPr>
            <p:ph type="title"/>
          </p:nvPr>
        </p:nvSpPr>
        <p:spPr/>
        <p:txBody>
          <a:bodyPr/>
          <a:lstStyle/>
          <a:p>
            <a:r>
              <a:rPr lang="nl-BE" dirty="0"/>
              <a:t>Wat evalueer je? </a:t>
            </a:r>
          </a:p>
        </p:txBody>
      </p:sp>
      <p:sp>
        <p:nvSpPr>
          <p:cNvPr id="3" name="Tijdelijke aanduiding voor inhoud 2">
            <a:extLst>
              <a:ext uri="{FF2B5EF4-FFF2-40B4-BE49-F238E27FC236}">
                <a16:creationId xmlns:a16="http://schemas.microsoft.com/office/drawing/2014/main" id="{14A495E3-5E33-0AE0-2E88-F8F6575AC20B}"/>
              </a:ext>
            </a:extLst>
          </p:cNvPr>
          <p:cNvSpPr>
            <a:spLocks noGrp="1"/>
          </p:cNvSpPr>
          <p:nvPr>
            <p:ph idx="1"/>
          </p:nvPr>
        </p:nvSpPr>
        <p:spPr/>
        <p:txBody>
          <a:bodyPr>
            <a:normAutofit/>
          </a:bodyPr>
          <a:lstStyle/>
          <a:p>
            <a:pPr marL="0" indent="0">
              <a:buNone/>
            </a:pPr>
            <a:r>
              <a:rPr lang="nl-BE" b="1" dirty="0"/>
              <a:t>Theorie en praktijk</a:t>
            </a:r>
          </a:p>
          <a:p>
            <a:pPr marL="0" indent="0">
              <a:buNone/>
            </a:pPr>
            <a:endParaRPr lang="nl-BE" dirty="0"/>
          </a:p>
          <a:p>
            <a:pPr>
              <a:buFontTx/>
              <a:buChar char="-"/>
            </a:pPr>
            <a:r>
              <a:rPr lang="nl-BE" dirty="0"/>
              <a:t>Geïntegreerd </a:t>
            </a:r>
          </a:p>
          <a:p>
            <a:pPr marL="0" indent="0">
              <a:buNone/>
            </a:pPr>
            <a:endParaRPr lang="nl-BE" dirty="0"/>
          </a:p>
          <a:p>
            <a:pPr>
              <a:buFontTx/>
              <a:buChar char="-"/>
            </a:pPr>
            <a:r>
              <a:rPr lang="nl-BE" dirty="0"/>
              <a:t>Focus op de praktijk</a:t>
            </a:r>
          </a:p>
          <a:p>
            <a:pPr marL="0" indent="0">
              <a:buNone/>
            </a:pPr>
            <a:endParaRPr lang="nl-BE" dirty="0"/>
          </a:p>
        </p:txBody>
      </p:sp>
      <p:sp>
        <p:nvSpPr>
          <p:cNvPr id="4" name="Tijdelijke aanduiding voor voettekst 3">
            <a:extLst>
              <a:ext uri="{FF2B5EF4-FFF2-40B4-BE49-F238E27FC236}">
                <a16:creationId xmlns:a16="http://schemas.microsoft.com/office/drawing/2014/main" id="{7CB791EA-B5C4-3BD7-3D3E-227E6728E419}"/>
              </a:ext>
            </a:extLst>
          </p:cNvPr>
          <p:cNvSpPr>
            <a:spLocks noGrp="1"/>
          </p:cNvSpPr>
          <p:nvPr>
            <p:ph type="ftr" sz="quarter" idx="11"/>
          </p:nvPr>
        </p:nvSpPr>
        <p:spPr/>
        <p:txBody>
          <a:bodyPr/>
          <a:lstStyle/>
          <a:p>
            <a:r>
              <a:rPr lang="nl-BE"/>
              <a:t>PLG3 - 1 december 2022</a:t>
            </a:r>
          </a:p>
        </p:txBody>
      </p:sp>
      <p:sp>
        <p:nvSpPr>
          <p:cNvPr id="5" name="Tijdelijke aanduiding voor dianummer 4">
            <a:extLst>
              <a:ext uri="{FF2B5EF4-FFF2-40B4-BE49-F238E27FC236}">
                <a16:creationId xmlns:a16="http://schemas.microsoft.com/office/drawing/2014/main" id="{C1A8AAB9-40E3-33E3-82F1-1F430FDEF8C2}"/>
              </a:ext>
            </a:extLst>
          </p:cNvPr>
          <p:cNvSpPr>
            <a:spLocks noGrp="1"/>
          </p:cNvSpPr>
          <p:nvPr>
            <p:ph type="sldNum" sz="quarter" idx="12"/>
          </p:nvPr>
        </p:nvSpPr>
        <p:spPr/>
        <p:txBody>
          <a:bodyPr/>
          <a:lstStyle/>
          <a:p>
            <a:fld id="{4F489F99-2949-42EB-93AE-921CA1B1DF2C}" type="slidenum">
              <a:rPr lang="nl-BE" smtClean="0"/>
              <a:t>7</a:t>
            </a:fld>
            <a:endParaRPr lang="nl-BE"/>
          </a:p>
        </p:txBody>
      </p:sp>
    </p:spTree>
    <p:extLst>
      <p:ext uri="{BB962C8B-B14F-4D97-AF65-F5344CB8AC3E}">
        <p14:creationId xmlns:p14="http://schemas.microsoft.com/office/powerpoint/2010/main" val="400220188"/>
      </p:ext>
    </p:extLst>
  </p:cSld>
  <p:clrMapOvr>
    <a:masterClrMapping/>
  </p:clrMapOvr>
  <mc:AlternateContent xmlns:mc="http://schemas.openxmlformats.org/markup-compatibility/2006" xmlns:p14="http://schemas.microsoft.com/office/powerpoint/2010/main">
    <mc:Choice Requires="p14">
      <p:transition spd="slow" p14:dur="2000" advTm="67016"/>
    </mc:Choice>
    <mc:Fallback xmlns="">
      <p:transition spd="slow" advTm="6701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604B92-653D-B689-2151-95B99210BF45}"/>
              </a:ext>
            </a:extLst>
          </p:cNvPr>
          <p:cNvSpPr>
            <a:spLocks noGrp="1"/>
          </p:cNvSpPr>
          <p:nvPr>
            <p:ph type="title"/>
          </p:nvPr>
        </p:nvSpPr>
        <p:spPr>
          <a:xfrm>
            <a:off x="771525" y="365125"/>
            <a:ext cx="10582275" cy="1325563"/>
          </a:xfrm>
        </p:spPr>
        <p:txBody>
          <a:bodyPr/>
          <a:lstStyle/>
          <a:p>
            <a:r>
              <a:rPr lang="nl-BE" dirty="0"/>
              <a:t>Wat evalueer je?</a:t>
            </a:r>
          </a:p>
        </p:txBody>
      </p:sp>
      <p:sp>
        <p:nvSpPr>
          <p:cNvPr id="3" name="Tijdelijke aanduiding voor inhoud 2">
            <a:extLst>
              <a:ext uri="{FF2B5EF4-FFF2-40B4-BE49-F238E27FC236}">
                <a16:creationId xmlns:a16="http://schemas.microsoft.com/office/drawing/2014/main" id="{5937C9E5-20C5-C25B-9F95-B14A1000C7DD}"/>
              </a:ext>
            </a:extLst>
          </p:cNvPr>
          <p:cNvSpPr>
            <a:spLocks noGrp="1"/>
          </p:cNvSpPr>
          <p:nvPr>
            <p:ph idx="1"/>
          </p:nvPr>
        </p:nvSpPr>
        <p:spPr>
          <a:xfrm>
            <a:off x="838200" y="1521459"/>
            <a:ext cx="10515600" cy="4351338"/>
          </a:xfrm>
        </p:spPr>
        <p:txBody>
          <a:bodyPr>
            <a:normAutofit lnSpcReduction="10000"/>
          </a:bodyPr>
          <a:lstStyle/>
          <a:p>
            <a:r>
              <a:rPr lang="nl-BE" b="1" dirty="0"/>
              <a:t>Product</a:t>
            </a:r>
          </a:p>
          <a:p>
            <a:pPr lvl="1"/>
            <a:r>
              <a:rPr lang="nl-BE" dirty="0"/>
              <a:t>Is de handeling goed afgewerkt? Vb.: maten, kwaliteit, afwerkingsgraad, uitzicht, …</a:t>
            </a:r>
          </a:p>
          <a:p>
            <a:r>
              <a:rPr lang="nl-BE" b="1" dirty="0"/>
              <a:t>Proces </a:t>
            </a:r>
          </a:p>
          <a:p>
            <a:pPr lvl="1"/>
            <a:r>
              <a:rPr lang="nl-BE" dirty="0"/>
              <a:t>Is de handeling goed uitgevoerd (gaandeweg)? Vb.: veilig, planmatig, …</a:t>
            </a:r>
          </a:p>
          <a:p>
            <a:r>
              <a:rPr lang="nl-BE" b="1" dirty="0"/>
              <a:t>Attitudes </a:t>
            </a:r>
          </a:p>
          <a:p>
            <a:pPr lvl="2"/>
            <a:r>
              <a:rPr lang="nl-BE" dirty="0"/>
              <a:t>Voor harde sector nog weinig </a:t>
            </a:r>
            <a:r>
              <a:rPr lang="nl-BE" dirty="0" err="1"/>
              <a:t>studierichtingspecifieke</a:t>
            </a:r>
            <a:r>
              <a:rPr lang="nl-BE" dirty="0"/>
              <a:t> attitudes? Valt onder de basisvorming.</a:t>
            </a:r>
          </a:p>
          <a:p>
            <a:pPr lvl="2"/>
            <a:r>
              <a:rPr lang="nl-BE" dirty="0"/>
              <a:t>Wel </a:t>
            </a:r>
            <a:r>
              <a:rPr lang="nl-BE" dirty="0" err="1"/>
              <a:t>LPdoel</a:t>
            </a:r>
            <a:r>
              <a:rPr lang="nl-BE" dirty="0"/>
              <a:t>: veiligheid en ordelijk werken.</a:t>
            </a:r>
          </a:p>
          <a:p>
            <a:pPr lvl="2"/>
            <a:r>
              <a:rPr lang="nl-BE" dirty="0"/>
              <a:t>Onder doel ‘De leerlingen hanteren houtbewerkingsmachines.’ komt </a:t>
            </a:r>
            <a:r>
              <a:rPr lang="nl-BE" dirty="0" err="1"/>
              <a:t>bvb</a:t>
            </a:r>
            <a:r>
              <a:rPr lang="nl-BE" dirty="0"/>
              <a:t> wel</a:t>
            </a:r>
          </a:p>
          <a:p>
            <a:pPr lvl="3">
              <a:buFontTx/>
              <a:buChar char="-"/>
            </a:pPr>
            <a:r>
              <a:rPr lang="nl-BE" dirty="0"/>
              <a:t>Uitvoeren van kwaliteitscontroles </a:t>
            </a:r>
          </a:p>
          <a:p>
            <a:pPr lvl="3">
              <a:buFontTx/>
              <a:buChar char="-"/>
            </a:pPr>
            <a:r>
              <a:rPr lang="nl-BE" dirty="0"/>
              <a:t>Ondernemen van actie bij onvoorziene omstandigheden of problemen</a:t>
            </a:r>
          </a:p>
          <a:p>
            <a:pPr lvl="3">
              <a:buFontTx/>
              <a:buChar char="-"/>
            </a:pPr>
            <a:endParaRPr lang="nl-BE" dirty="0"/>
          </a:p>
          <a:p>
            <a:pPr marL="1371600" lvl="3" indent="0">
              <a:buNone/>
            </a:pPr>
            <a:endParaRPr lang="nl-BE" dirty="0"/>
          </a:p>
          <a:p>
            <a:pPr lvl="2"/>
            <a:endParaRPr lang="nl-BE" dirty="0"/>
          </a:p>
        </p:txBody>
      </p:sp>
      <p:sp>
        <p:nvSpPr>
          <p:cNvPr id="4" name="Tijdelijke aanduiding voor voettekst 3">
            <a:extLst>
              <a:ext uri="{FF2B5EF4-FFF2-40B4-BE49-F238E27FC236}">
                <a16:creationId xmlns:a16="http://schemas.microsoft.com/office/drawing/2014/main" id="{B4789A47-3D76-6AD9-029D-35104C11AB01}"/>
              </a:ext>
            </a:extLst>
          </p:cNvPr>
          <p:cNvSpPr>
            <a:spLocks noGrp="1"/>
          </p:cNvSpPr>
          <p:nvPr>
            <p:ph type="ftr" sz="quarter" idx="11"/>
          </p:nvPr>
        </p:nvSpPr>
        <p:spPr/>
        <p:txBody>
          <a:bodyPr/>
          <a:lstStyle/>
          <a:p>
            <a:r>
              <a:rPr lang="nl-BE"/>
              <a:t>PLG3 - 1 december 2022</a:t>
            </a:r>
          </a:p>
        </p:txBody>
      </p:sp>
      <p:sp>
        <p:nvSpPr>
          <p:cNvPr id="5" name="Tijdelijke aanduiding voor dianummer 4">
            <a:extLst>
              <a:ext uri="{FF2B5EF4-FFF2-40B4-BE49-F238E27FC236}">
                <a16:creationId xmlns:a16="http://schemas.microsoft.com/office/drawing/2014/main" id="{92E2D6D9-00FC-68CA-1AEA-ADC7525DE87A}"/>
              </a:ext>
            </a:extLst>
          </p:cNvPr>
          <p:cNvSpPr>
            <a:spLocks noGrp="1"/>
          </p:cNvSpPr>
          <p:nvPr>
            <p:ph type="sldNum" sz="quarter" idx="12"/>
          </p:nvPr>
        </p:nvSpPr>
        <p:spPr/>
        <p:txBody>
          <a:bodyPr/>
          <a:lstStyle/>
          <a:p>
            <a:fld id="{4F489F99-2949-42EB-93AE-921CA1B1DF2C}" type="slidenum">
              <a:rPr lang="nl-BE" smtClean="0"/>
              <a:t>8</a:t>
            </a:fld>
            <a:endParaRPr lang="nl-BE"/>
          </a:p>
        </p:txBody>
      </p:sp>
    </p:spTree>
    <p:extLst>
      <p:ext uri="{BB962C8B-B14F-4D97-AF65-F5344CB8AC3E}">
        <p14:creationId xmlns:p14="http://schemas.microsoft.com/office/powerpoint/2010/main" val="2537009760"/>
      </p:ext>
    </p:extLst>
  </p:cSld>
  <p:clrMapOvr>
    <a:masterClrMapping/>
  </p:clrMapOvr>
  <mc:AlternateContent xmlns:mc="http://schemas.openxmlformats.org/markup-compatibility/2006" xmlns:p14="http://schemas.microsoft.com/office/powerpoint/2010/main">
    <mc:Choice Requires="p14">
      <p:transition spd="slow" p14:dur="2000" advTm="115140"/>
    </mc:Choice>
    <mc:Fallback xmlns="">
      <p:transition spd="slow" advTm="11514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E8E1C0F-CF2D-9920-7911-BA86767BAA65}"/>
              </a:ext>
            </a:extLst>
          </p:cNvPr>
          <p:cNvSpPr>
            <a:spLocks noGrp="1"/>
          </p:cNvSpPr>
          <p:nvPr>
            <p:ph type="title"/>
          </p:nvPr>
        </p:nvSpPr>
        <p:spPr>
          <a:xfrm>
            <a:off x="815340" y="1967266"/>
            <a:ext cx="2842260" cy="2547257"/>
          </a:xfrm>
          <a:noFill/>
        </p:spPr>
        <p:txBody>
          <a:bodyPr vert="horz" lIns="91440" tIns="45720" rIns="91440" bIns="45720" rtlCol="0" anchor="ctr">
            <a:normAutofit fontScale="90000"/>
          </a:bodyPr>
          <a:lstStyle/>
          <a:p>
            <a:pPr algn="ctr"/>
            <a:r>
              <a:rPr lang="en-US" sz="3600" kern="1200" err="1">
                <a:solidFill>
                  <a:srgbClr val="FFFFFF"/>
                </a:solidFill>
                <a:latin typeface="+mj-lt"/>
                <a:ea typeface="+mj-ea"/>
                <a:cs typeface="+mj-cs"/>
              </a:rPr>
              <a:t>Theorie</a:t>
            </a:r>
            <a:r>
              <a:rPr lang="en-US" sz="3600" kern="1200">
                <a:solidFill>
                  <a:srgbClr val="FFFFFF"/>
                </a:solidFill>
                <a:latin typeface="+mj-lt"/>
                <a:ea typeface="+mj-ea"/>
                <a:cs typeface="+mj-cs"/>
              </a:rPr>
              <a:t>, </a:t>
            </a:r>
            <a:r>
              <a:rPr lang="en-US" sz="3600" kern="1200" err="1">
                <a:solidFill>
                  <a:srgbClr val="FFFFFF"/>
                </a:solidFill>
                <a:latin typeface="+mj-lt"/>
                <a:ea typeface="+mj-ea"/>
                <a:cs typeface="+mj-cs"/>
              </a:rPr>
              <a:t>praktijk</a:t>
            </a:r>
            <a:r>
              <a:rPr lang="en-US" sz="3600" kern="1200">
                <a:solidFill>
                  <a:srgbClr val="FFFFFF"/>
                </a:solidFill>
                <a:latin typeface="+mj-lt"/>
                <a:ea typeface="+mj-ea"/>
                <a:cs typeface="+mj-cs"/>
              </a:rPr>
              <a:t> </a:t>
            </a:r>
            <a:r>
              <a:rPr lang="en-US" sz="3600" kern="1200" err="1">
                <a:solidFill>
                  <a:srgbClr val="FFFFFF"/>
                </a:solidFill>
                <a:latin typeface="+mj-lt"/>
                <a:ea typeface="+mj-ea"/>
                <a:cs typeface="+mj-cs"/>
              </a:rPr>
              <a:t>én</a:t>
            </a:r>
            <a:r>
              <a:rPr lang="en-US" sz="3600" kern="1200">
                <a:solidFill>
                  <a:srgbClr val="FFFFFF"/>
                </a:solidFill>
                <a:latin typeface="+mj-lt"/>
                <a:ea typeface="+mj-ea"/>
                <a:cs typeface="+mj-cs"/>
              </a:rPr>
              <a:t> attitudes</a:t>
            </a:r>
            <a:br>
              <a:rPr lang="en-US" sz="3600">
                <a:solidFill>
                  <a:srgbClr val="FFFFFF"/>
                </a:solidFill>
              </a:rPr>
            </a:br>
            <a:br>
              <a:rPr lang="en-US" sz="3600"/>
            </a:br>
            <a:r>
              <a:rPr lang="en-US" sz="3600">
                <a:solidFill>
                  <a:srgbClr val="FFFFFF"/>
                </a:solidFill>
                <a:cs typeface="Calibri Light"/>
              </a:rPr>
              <a:t>Proces </a:t>
            </a:r>
            <a:r>
              <a:rPr lang="en-US" sz="3600" err="1">
                <a:solidFill>
                  <a:srgbClr val="FFFFFF"/>
                </a:solidFill>
                <a:cs typeface="Calibri Light"/>
              </a:rPr>
              <a:t>én</a:t>
            </a:r>
            <a:r>
              <a:rPr lang="en-US" sz="3600">
                <a:solidFill>
                  <a:srgbClr val="FFFFFF"/>
                </a:solidFill>
                <a:cs typeface="Calibri Light"/>
              </a:rPr>
              <a:t> product</a:t>
            </a:r>
            <a:endParaRPr lang="en-US" sz="3600" kern="1200">
              <a:solidFill>
                <a:srgbClr val="FFFFFF"/>
              </a:solidFill>
              <a:cs typeface="Calibri Light"/>
            </a:endParaRPr>
          </a:p>
        </p:txBody>
      </p:sp>
      <p:pic>
        <p:nvPicPr>
          <p:cNvPr id="4" name="Afbeelding 4" descr="Afbeelding met tafel&#10;&#10;Automatisch gegenereerde beschrijving">
            <a:extLst>
              <a:ext uri="{FF2B5EF4-FFF2-40B4-BE49-F238E27FC236}">
                <a16:creationId xmlns:a16="http://schemas.microsoft.com/office/drawing/2014/main" id="{9C38E572-338D-7A60-F1E1-9AAB48CE7069}"/>
              </a:ext>
            </a:extLst>
          </p:cNvPr>
          <p:cNvPicPr>
            <a:picLocks noGrp="1" noChangeAspect="1"/>
          </p:cNvPicPr>
          <p:nvPr>
            <p:ph idx="1"/>
          </p:nvPr>
        </p:nvPicPr>
        <p:blipFill rotWithShape="1">
          <a:blip r:embed="rId2"/>
          <a:srcRect l="-262" r="-247" b="6204"/>
          <a:stretch/>
        </p:blipFill>
        <p:spPr>
          <a:xfrm>
            <a:off x="5649409" y="84666"/>
            <a:ext cx="5381366" cy="6777718"/>
          </a:xfrm>
          <a:prstGeom prst="rect">
            <a:avLst/>
          </a:prstGeom>
        </p:spPr>
      </p:pic>
    </p:spTree>
    <p:extLst>
      <p:ext uri="{BB962C8B-B14F-4D97-AF65-F5344CB8AC3E}">
        <p14:creationId xmlns:p14="http://schemas.microsoft.com/office/powerpoint/2010/main" val="1438839627"/>
      </p:ext>
    </p:extLst>
  </p:cSld>
  <p:clrMapOvr>
    <a:masterClrMapping/>
  </p:clrMapOvr>
  <mc:AlternateContent xmlns:mc="http://schemas.openxmlformats.org/markup-compatibility/2006" xmlns:p14="http://schemas.microsoft.com/office/powerpoint/2010/main">
    <mc:Choice Requires="p14">
      <p:transition spd="slow" p14:dur="2000" advTm="45242"/>
    </mc:Choice>
    <mc:Fallback xmlns="">
      <p:transition spd="slow" advTm="45242"/>
    </mc:Fallback>
  </mc:AlternateContent>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0F7531B2A61541A1B6BEF66254D8E6" ma:contentTypeVersion="12" ma:contentTypeDescription="Een nieuw document maken." ma:contentTypeScope="" ma:versionID="baa83260692369b0956e4223b924fa65">
  <xsd:schema xmlns:xsd="http://www.w3.org/2001/XMLSchema" xmlns:xs="http://www.w3.org/2001/XMLSchema" xmlns:p="http://schemas.microsoft.com/office/2006/metadata/properties" xmlns:ns2="0b6cda4f-1764-432f-b4fc-99e563b1ab1d" xmlns:ns3="0cae065b-a4fa-4577-b13f-6c590609659b" targetNamespace="http://schemas.microsoft.com/office/2006/metadata/properties" ma:root="true" ma:fieldsID="d18d9cccd8289395fe8ce5405d8355e1" ns2:_="" ns3:_="">
    <xsd:import namespace="0b6cda4f-1764-432f-b4fc-99e563b1ab1d"/>
    <xsd:import namespace="0cae065b-a4fa-4577-b13f-6c590609659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6cda4f-1764-432f-b4fc-99e563b1ab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300b3fca-846c-4518-ae6b-827426ec21f8"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ae065b-a4fa-4577-b13f-6c590609659b"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d49f0a67-ae96-4a43-9f21-a3123db5d132}" ma:internalName="TaxCatchAll" ma:showField="CatchAllData" ma:web="0cae065b-a4fa-4577-b13f-6c59060965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cae065b-a4fa-4577-b13f-6c590609659b" xsi:nil="true"/>
    <lcf76f155ced4ddcb4097134ff3c332f xmlns="0b6cda4f-1764-432f-b4fc-99e563b1ab1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81C47E2-F760-4BE4-AC35-F93E6648079B}">
  <ds:schemaRefs>
    <ds:schemaRef ds:uri="0b6cda4f-1764-432f-b4fc-99e563b1ab1d"/>
    <ds:schemaRef ds:uri="0cae065b-a4fa-4577-b13f-6c590609659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E2D1A7F-32D5-4F2F-90C9-DC4D97EE2A9A}">
  <ds:schemaRefs>
    <ds:schemaRef ds:uri="http://schemas.microsoft.com/sharepoint/v3/contenttype/forms"/>
  </ds:schemaRefs>
</ds:datastoreItem>
</file>

<file path=customXml/itemProps3.xml><?xml version="1.0" encoding="utf-8"?>
<ds:datastoreItem xmlns:ds="http://schemas.openxmlformats.org/officeDocument/2006/customXml" ds:itemID="{F45E7821-6F2A-4019-887B-294885524186}">
  <ds:schemaRefs>
    <ds:schemaRef ds:uri="0b6cda4f-1764-432f-b4fc-99e563b1ab1d"/>
    <ds:schemaRef ds:uri="0cae065b-a4fa-4577-b13f-6c590609659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140</TotalTime>
  <Words>912</Words>
  <Application>Microsoft Office PowerPoint</Application>
  <PresentationFormat>Breedbeeld</PresentationFormat>
  <Paragraphs>130</Paragraphs>
  <Slides>24</Slides>
  <Notes>10</Notes>
  <HiddenSlides>0</HiddenSlides>
  <MMClips>28</MMClips>
  <ScaleCrop>false</ScaleCrop>
  <HeadingPairs>
    <vt:vector size="4" baseType="variant">
      <vt:variant>
        <vt:lpstr>Thema</vt:lpstr>
      </vt:variant>
      <vt:variant>
        <vt:i4>1</vt:i4>
      </vt:variant>
      <vt:variant>
        <vt:lpstr>Diatitels</vt:lpstr>
      </vt:variant>
      <vt:variant>
        <vt:i4>24</vt:i4>
      </vt:variant>
    </vt:vector>
  </HeadingPairs>
  <TitlesOfParts>
    <vt:vector size="25" baseType="lpstr">
      <vt:lpstr>Kantoorthema</vt:lpstr>
      <vt:lpstr>Evalueren</vt:lpstr>
      <vt:lpstr>Evalueren</vt:lpstr>
      <vt:lpstr>PowerPoint-presentatie</vt:lpstr>
      <vt:lpstr>Evalueren om te leren summatief én formatief </vt:lpstr>
      <vt:lpstr>PowerPoint-presentatie</vt:lpstr>
      <vt:lpstr>Evalueren om te leren Formatief evalueren</vt:lpstr>
      <vt:lpstr>Wat evalueer je? </vt:lpstr>
      <vt:lpstr>Wat evalueer je?</vt:lpstr>
      <vt:lpstr>Theorie, praktijk én attitudes  Proces én product</vt:lpstr>
      <vt:lpstr>Objectief en transparant</vt:lpstr>
      <vt:lpstr>PowerPoint-presentatie</vt:lpstr>
      <vt:lpstr>Objectief en transparant</vt:lpstr>
      <vt:lpstr>Rubric voor proces en product</vt:lpstr>
      <vt:lpstr>Rubric bij attitudes </vt:lpstr>
      <vt:lpstr>PowerPoint-presentatie</vt:lpstr>
      <vt:lpstr>PowerPoint-presentatie</vt:lpstr>
      <vt:lpstr>PowerPoint-presentatie</vt:lpstr>
      <vt:lpstr>Evalueren op de werkplek</vt:lpstr>
      <vt:lpstr>Verwachtingen verduidelijken</vt:lpstr>
      <vt:lpstr>Verwachtingen verduidelijken</vt:lpstr>
      <vt:lpstr>Werkplekleren evalueren Agoria</vt:lpstr>
      <vt:lpstr>PowerPoint-presentatie</vt:lpstr>
      <vt:lpstr>PowerPoint-presentatie</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Sara Claerhout</dc:creator>
  <cp:lastModifiedBy>Sara Claerhout</cp:lastModifiedBy>
  <cp:revision>16</cp:revision>
  <dcterms:created xsi:type="dcterms:W3CDTF">2023-04-26T08:34:09Z</dcterms:created>
  <dcterms:modified xsi:type="dcterms:W3CDTF">2023-05-15T15:47:51Z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0x010100CA0F7531B2A61541A1B6BEF66254D8E6</vt:lpwstr>
  </property>
  <property fmtid="{D5CDD505-2E9C-101B-9397-08002B2CF9AE}" pid="3" name="MediaServiceImageTags">
    <vt:lpwstr/>
  </property>
  <property fmtid="{D5CDD505-2E9C-101B-9397-08002B2CF9AE}" pid="4" name="MSIP_Label_f95379a6-efcb-4855-97e0-03c6be785496_Enabled">
    <vt:lpwstr>true</vt:lpwstr>
  </property>
  <property fmtid="{D5CDD505-2E9C-101B-9397-08002B2CF9AE}" pid="5" name="MSIP_Label_f95379a6-efcb-4855-97e0-03c6be785496_SiteId">
    <vt:lpwstr>0bff66c5-45db-46ed-8b81-87959e069b90</vt:lpwstr>
  </property>
  <property fmtid="{D5CDD505-2E9C-101B-9397-08002B2CF9AE}" pid="6" name="MSIP_Label_f95379a6-efcb-4855-97e0-03c6be785496_SetDate">
    <vt:lpwstr>2023-05-05T09:34:17Z</vt:lpwstr>
  </property>
  <property fmtid="{D5CDD505-2E9C-101B-9397-08002B2CF9AE}" pid="7" name="MSIP_Label_f95379a6-efcb-4855-97e0-03c6be785496_Name">
    <vt:lpwstr>f95379a6-efcb-4855-97e0-03c6be785496</vt:lpwstr>
  </property>
  <property fmtid="{D5CDD505-2E9C-101B-9397-08002B2CF9AE}" pid="8" name="MSIP_Label_f95379a6-efcb-4855-97e0-03c6be785496_Method">
    <vt:lpwstr>Standard</vt:lpwstr>
  </property>
  <property fmtid="{D5CDD505-2E9C-101B-9397-08002B2CF9AE}" pid="9" name="MSIP_Label_f95379a6-efcb-4855-97e0-03c6be785496_ContentBits">
    <vt:lpwstr>0</vt:lpwstr>
  </property>
  <property fmtid="{D5CDD505-2E9C-101B-9397-08002B2CF9AE}" pid="10" name="MSIP_Label_f95379a6-efcb-4855-97e0-03c6be785496_ActionId">
    <vt:lpwstr>28f56118-1388-43f9-bbc7-5ca7588b66ae</vt:lpwstr>
  </property>
</Properties>
</file>